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20"/>
  </p:notesMasterIdLst>
  <p:sldIdLst>
    <p:sldId id="337" r:id="rId2"/>
    <p:sldId id="394" r:id="rId3"/>
    <p:sldId id="321" r:id="rId4"/>
    <p:sldId id="392" r:id="rId5"/>
    <p:sldId id="323" r:id="rId6"/>
    <p:sldId id="391" r:id="rId7"/>
    <p:sldId id="389" r:id="rId8"/>
    <p:sldId id="390" r:id="rId9"/>
    <p:sldId id="387" r:id="rId10"/>
    <p:sldId id="366" r:id="rId11"/>
    <p:sldId id="343" r:id="rId12"/>
    <p:sldId id="369" r:id="rId13"/>
    <p:sldId id="371" r:id="rId14"/>
    <p:sldId id="330" r:id="rId15"/>
    <p:sldId id="383" r:id="rId16"/>
    <p:sldId id="381" r:id="rId17"/>
    <p:sldId id="320" r:id="rId18"/>
    <p:sldId id="380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66"/>
    <a:srgbClr val="0000FF"/>
    <a:srgbClr val="CC3300"/>
    <a:srgbClr val="FF33CC"/>
    <a:srgbClr val="CC0000"/>
    <a:srgbClr val="9966FF"/>
    <a:srgbClr val="CC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1" autoAdjust="0"/>
    <p:restoredTop sz="94803" autoAdjust="0"/>
  </p:normalViewPr>
  <p:slideViewPr>
    <p:cSldViewPr>
      <p:cViewPr varScale="1">
        <p:scale>
          <a:sx n="75" d="100"/>
          <a:sy n="75" d="100"/>
        </p:scale>
        <p:origin x="3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VNI-Times" pitchFamily="2" charset="0"/>
              </a:defRPr>
            </a:lvl1pPr>
          </a:lstStyle>
          <a:p>
            <a:pPr>
              <a:defRPr/>
            </a:pPr>
            <a:fld id="{4BD1AC05-6B9B-425B-A37A-8C676F363464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VNI-Times" pitchFamily="2" charset="0"/>
              </a:defRPr>
            </a:lvl1pPr>
          </a:lstStyle>
          <a:p>
            <a:pPr>
              <a:defRPr/>
            </a:pPr>
            <a:fld id="{20BFAAE5-A968-43F1-8D7F-546405D56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72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BFAAE5-A968-43F1-8D7F-546405D56D8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7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A9F91-EC0B-40FA-977F-014548432009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626A4-4F04-414D-899E-4DC8276A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1F59B-79F5-4CCB-B545-A166D6195C13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429A5-6A24-4D30-896C-353BF8AD8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53ADE-6EA3-4573-B797-17A498051864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13F6-60E7-4F8F-A015-8A30B552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7DA4C-1ABE-42AD-AE0F-979A5DB94F13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8B3A-91C1-4EC9-8A3D-9B9BFB665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F0FA6-633B-42AB-AF66-D58ECDFDA7F3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93CE2-AF8F-4869-ADA3-0B686D0F7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5C014-D0C3-4CF2-BE63-644C80D944CE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F2322-0538-4EDE-9510-6A7A0BB77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CBE7-F10F-414F-9A07-DB5EFD0BF3EA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0D6A-E0E1-49C2-8F45-803E392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876F-2A5A-4E97-B497-7FA53924D742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7FAAB-1792-4855-B666-164948CBA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36257-202C-43BB-A062-238F69FB88E7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D4AC8-5BEB-4AFE-B937-B045C8FD1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4E26F-4429-425D-BF35-C65B086CCADC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31FAA-2226-4A54-BDC3-F5CE16568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09020-7D24-4D86-96E9-2BC197D13A07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EF265-052A-4751-921F-24901545E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15101548-733E-4EB6-B7E5-328B71E18377}" type="datetimeFigureOut">
              <a:rPr lang="en-US"/>
              <a:pPr>
                <a:defRPr/>
              </a:pPr>
              <a:t>6/11/2016</a:t>
            </a:fld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9803407-4589-4033-A1FC-4784D0D49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38200"/>
          </a:xfrm>
        </p:spPr>
        <p:txBody>
          <a:bodyPr/>
          <a:lstStyle/>
          <a:p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THCS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NGỌC HỒI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914400"/>
            <a:ext cx="85344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LIIỆT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GIỜ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err="1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cap="none" spc="0" smtClean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8</a:t>
            </a:r>
            <a:endParaRPr lang="en-US" sz="2800" b="1" cap="none" spc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5410200"/>
            <a:ext cx="693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HƯƠNG LAN </a:t>
            </a:r>
          </a:p>
          <a:p>
            <a:pPr algn="ctr"/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 8A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hoa-hoc-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438400"/>
            <a:ext cx="5715000" cy="2743200"/>
          </a:xfrm>
          <a:prstGeom prst="rect">
            <a:avLst/>
          </a:prstGeom>
        </p:spPr>
      </p:pic>
      <p:pic>
        <p:nvPicPr>
          <p:cNvPr id="18" name="Picture 17" descr="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789722" cy="914399"/>
          </a:xfrm>
          <a:prstGeom prst="rect">
            <a:avLst/>
          </a:prstGeom>
        </p:spPr>
      </p:pic>
      <p:pic>
        <p:nvPicPr>
          <p:cNvPr id="19" name="Picture 18" descr="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1"/>
            <a:ext cx="1981200" cy="914399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3Al   +    2 O</a:t>
            </a:r>
            <a:r>
              <a:rPr lang="en-US" baseline="-25000" smtClean="0"/>
              <a:t>2               </a:t>
            </a:r>
            <a:r>
              <a:rPr lang="en-US" smtClean="0">
                <a:sym typeface="Wingdings" pitchFamily="2" charset="2"/>
              </a:rPr>
              <a:t>3 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7171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667000" y="-533400"/>
            <a:ext cx="468313" cy="4873625"/>
            <a:chOff x="2784" y="316"/>
            <a:chExt cx="295" cy="3070"/>
          </a:xfrm>
        </p:grpSpPr>
        <p:grpSp>
          <p:nvGrpSpPr>
            <p:cNvPr id="3" name="Group 55"/>
            <p:cNvGrpSpPr>
              <a:grpSpLocks/>
            </p:cNvGrpSpPr>
            <p:nvPr/>
          </p:nvGrpSpPr>
          <p:grpSpPr bwMode="auto">
            <a:xfrm>
              <a:off x="2784" y="316"/>
              <a:ext cx="272" cy="3070"/>
              <a:chOff x="2345" y="316"/>
              <a:chExt cx="272" cy="3070"/>
            </a:xfrm>
          </p:grpSpPr>
          <p:sp>
            <p:nvSpPr>
              <p:cNvPr id="7268" name="Freeform 56"/>
              <p:cNvSpPr>
                <a:spLocks/>
              </p:cNvSpPr>
              <p:nvPr/>
            </p:nvSpPr>
            <p:spPr bwMode="ltGray">
              <a:xfrm rot="1118949">
                <a:off x="2345" y="1810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9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67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9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111" name="Freeform 42"/>
          <p:cNvSpPr>
            <a:spLocks/>
          </p:cNvSpPr>
          <p:nvPr/>
        </p:nvSpPr>
        <p:spPr bwMode="ltGray">
          <a:xfrm rot="-573157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36"/>
          <p:cNvGrpSpPr>
            <a:grpSpLocks/>
          </p:cNvGrpSpPr>
          <p:nvPr/>
        </p:nvGrpSpPr>
        <p:grpSpPr bwMode="auto">
          <a:xfrm>
            <a:off x="685800" y="2514600"/>
            <a:ext cx="1979613" cy="3563938"/>
            <a:chOff x="685800" y="2514600"/>
            <a:chExt cx="1979613" cy="356393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685800" y="2514600"/>
              <a:ext cx="1979613" cy="3563938"/>
              <a:chOff x="643" y="1002"/>
              <a:chExt cx="1502" cy="2686"/>
            </a:xfrm>
          </p:grpSpPr>
          <p:sp>
            <p:nvSpPr>
              <p:cNvPr id="7253" name="Rectangle 6"/>
              <p:cNvSpPr>
                <a:spLocks noChangeArrowheads="1"/>
              </p:cNvSpPr>
              <p:nvPr/>
            </p:nvSpPr>
            <p:spPr bwMode="ltGray">
              <a:xfrm rot="-1140313">
                <a:off x="1693" y="1277"/>
                <a:ext cx="6" cy="2033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4" name="Rectangle 7"/>
              <p:cNvSpPr>
                <a:spLocks noChangeArrowheads="1"/>
              </p:cNvSpPr>
              <p:nvPr/>
            </p:nvSpPr>
            <p:spPr bwMode="ltGray">
              <a:xfrm rot="1114412">
                <a:off x="1006" y="1282"/>
                <a:ext cx="6" cy="2119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5" name="Rectangle 8"/>
              <p:cNvSpPr>
                <a:spLocks noChangeArrowheads="1"/>
              </p:cNvSpPr>
              <p:nvPr/>
            </p:nvSpPr>
            <p:spPr bwMode="ltGray">
              <a:xfrm rot="254676">
                <a:off x="1284" y="1331"/>
                <a:ext cx="6" cy="1906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6" name="Freeform 9"/>
              <p:cNvSpPr>
                <a:spLocks/>
              </p:cNvSpPr>
              <p:nvPr/>
            </p:nvSpPr>
            <p:spPr bwMode="ltGray">
              <a:xfrm>
                <a:off x="1308" y="1002"/>
                <a:ext cx="102" cy="155"/>
              </a:xfrm>
              <a:custGeom>
                <a:avLst/>
                <a:gdLst>
                  <a:gd name="T0" fmla="*/ 102 w 102"/>
                  <a:gd name="T1" fmla="*/ 0 h 155"/>
                  <a:gd name="T2" fmla="*/ 0 w 102"/>
                  <a:gd name="T3" fmla="*/ 12 h 155"/>
                  <a:gd name="T4" fmla="*/ 30 w 102"/>
                  <a:gd name="T5" fmla="*/ 72 h 155"/>
                  <a:gd name="T6" fmla="*/ 30 w 102"/>
                  <a:gd name="T7" fmla="*/ 155 h 155"/>
                  <a:gd name="T8" fmla="*/ 72 w 102"/>
                  <a:gd name="T9" fmla="*/ 155 h 155"/>
                  <a:gd name="T10" fmla="*/ 72 w 102"/>
                  <a:gd name="T11" fmla="*/ 66 h 155"/>
                  <a:gd name="T12" fmla="*/ 102 w 102"/>
                  <a:gd name="T13" fmla="*/ 0 h 155"/>
                  <a:gd name="T14" fmla="*/ 102 w 102"/>
                  <a:gd name="T15" fmla="*/ 0 h 15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2"/>
                  <a:gd name="T25" fmla="*/ 0 h 155"/>
                  <a:gd name="T26" fmla="*/ 102 w 102"/>
                  <a:gd name="T27" fmla="*/ 155 h 15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2" h="155">
                    <a:moveTo>
                      <a:pt x="102" y="0"/>
                    </a:moveTo>
                    <a:lnTo>
                      <a:pt x="0" y="12"/>
                    </a:lnTo>
                    <a:lnTo>
                      <a:pt x="30" y="72"/>
                    </a:lnTo>
                    <a:lnTo>
                      <a:pt x="30" y="155"/>
                    </a:lnTo>
                    <a:lnTo>
                      <a:pt x="72" y="155"/>
                    </a:lnTo>
                    <a:lnTo>
                      <a:pt x="72" y="66"/>
                    </a:lnTo>
                    <a:lnTo>
                      <a:pt x="10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7" name="Freeform 10"/>
              <p:cNvSpPr>
                <a:spLocks noEditPoints="1"/>
              </p:cNvSpPr>
              <p:nvPr/>
            </p:nvSpPr>
            <p:spPr bwMode="ltGray">
              <a:xfrm>
                <a:off x="1308" y="1151"/>
                <a:ext cx="90" cy="96"/>
              </a:xfrm>
              <a:custGeom>
                <a:avLst/>
                <a:gdLst>
                  <a:gd name="T0" fmla="*/ 48 w 90"/>
                  <a:gd name="T1" fmla="*/ 96 h 96"/>
                  <a:gd name="T2" fmla="*/ 72 w 90"/>
                  <a:gd name="T3" fmla="*/ 72 h 96"/>
                  <a:gd name="T4" fmla="*/ 84 w 90"/>
                  <a:gd name="T5" fmla="*/ 48 h 96"/>
                  <a:gd name="T6" fmla="*/ 90 w 90"/>
                  <a:gd name="T7" fmla="*/ 36 h 96"/>
                  <a:gd name="T8" fmla="*/ 84 w 90"/>
                  <a:gd name="T9" fmla="*/ 24 h 96"/>
                  <a:gd name="T10" fmla="*/ 66 w 90"/>
                  <a:gd name="T11" fmla="*/ 6 h 96"/>
                  <a:gd name="T12" fmla="*/ 42 w 90"/>
                  <a:gd name="T13" fmla="*/ 0 h 96"/>
                  <a:gd name="T14" fmla="*/ 24 w 90"/>
                  <a:gd name="T15" fmla="*/ 0 h 96"/>
                  <a:gd name="T16" fmla="*/ 12 w 90"/>
                  <a:gd name="T17" fmla="*/ 12 h 96"/>
                  <a:gd name="T18" fmla="*/ 6 w 90"/>
                  <a:gd name="T19" fmla="*/ 24 h 96"/>
                  <a:gd name="T20" fmla="*/ 0 w 90"/>
                  <a:gd name="T21" fmla="*/ 36 h 96"/>
                  <a:gd name="T22" fmla="*/ 12 w 90"/>
                  <a:gd name="T23" fmla="*/ 66 h 96"/>
                  <a:gd name="T24" fmla="*/ 30 w 90"/>
                  <a:gd name="T25" fmla="*/ 84 h 96"/>
                  <a:gd name="T26" fmla="*/ 48 w 90"/>
                  <a:gd name="T27" fmla="*/ 96 h 96"/>
                  <a:gd name="T28" fmla="*/ 48 w 90"/>
                  <a:gd name="T29" fmla="*/ 96 h 96"/>
                  <a:gd name="T30" fmla="*/ 48 w 90"/>
                  <a:gd name="T31" fmla="*/ 12 h 96"/>
                  <a:gd name="T32" fmla="*/ 66 w 90"/>
                  <a:gd name="T33" fmla="*/ 18 h 96"/>
                  <a:gd name="T34" fmla="*/ 72 w 90"/>
                  <a:gd name="T35" fmla="*/ 24 h 96"/>
                  <a:gd name="T36" fmla="*/ 72 w 90"/>
                  <a:gd name="T37" fmla="*/ 36 h 96"/>
                  <a:gd name="T38" fmla="*/ 72 w 90"/>
                  <a:gd name="T39" fmla="*/ 48 h 96"/>
                  <a:gd name="T40" fmla="*/ 54 w 90"/>
                  <a:gd name="T41" fmla="*/ 66 h 96"/>
                  <a:gd name="T42" fmla="*/ 48 w 90"/>
                  <a:gd name="T43" fmla="*/ 78 h 96"/>
                  <a:gd name="T44" fmla="*/ 30 w 90"/>
                  <a:gd name="T45" fmla="*/ 66 h 96"/>
                  <a:gd name="T46" fmla="*/ 24 w 90"/>
                  <a:gd name="T47" fmla="*/ 48 h 96"/>
                  <a:gd name="T48" fmla="*/ 18 w 90"/>
                  <a:gd name="T49" fmla="*/ 30 h 96"/>
                  <a:gd name="T50" fmla="*/ 30 w 90"/>
                  <a:gd name="T51" fmla="*/ 12 h 96"/>
                  <a:gd name="T52" fmla="*/ 48 w 90"/>
                  <a:gd name="T53" fmla="*/ 12 h 96"/>
                  <a:gd name="T54" fmla="*/ 48 w 90"/>
                  <a:gd name="T55" fmla="*/ 12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48" y="96"/>
                    </a:moveTo>
                    <a:lnTo>
                      <a:pt x="72" y="72"/>
                    </a:lnTo>
                    <a:lnTo>
                      <a:pt x="84" y="48"/>
                    </a:lnTo>
                    <a:lnTo>
                      <a:pt x="90" y="36"/>
                    </a:lnTo>
                    <a:lnTo>
                      <a:pt x="84" y="24"/>
                    </a:lnTo>
                    <a:lnTo>
                      <a:pt x="66" y="6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6" y="24"/>
                    </a:lnTo>
                    <a:lnTo>
                      <a:pt x="0" y="36"/>
                    </a:lnTo>
                    <a:lnTo>
                      <a:pt x="12" y="66"/>
                    </a:lnTo>
                    <a:lnTo>
                      <a:pt x="30" y="84"/>
                    </a:lnTo>
                    <a:lnTo>
                      <a:pt x="48" y="96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54" y="66"/>
                    </a:lnTo>
                    <a:lnTo>
                      <a:pt x="48" y="78"/>
                    </a:lnTo>
                    <a:lnTo>
                      <a:pt x="30" y="66"/>
                    </a:lnTo>
                    <a:lnTo>
                      <a:pt x="24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8" name="Freeform 11"/>
              <p:cNvSpPr>
                <a:spLocks noEditPoints="1"/>
              </p:cNvSpPr>
              <p:nvPr/>
            </p:nvSpPr>
            <p:spPr bwMode="ltGray">
              <a:xfrm>
                <a:off x="1308" y="1229"/>
                <a:ext cx="90" cy="108"/>
              </a:xfrm>
              <a:custGeom>
                <a:avLst/>
                <a:gdLst>
                  <a:gd name="T0" fmla="*/ 0 w 90"/>
                  <a:gd name="T1" fmla="*/ 90 h 108"/>
                  <a:gd name="T2" fmla="*/ 12 w 90"/>
                  <a:gd name="T3" fmla="*/ 102 h 108"/>
                  <a:gd name="T4" fmla="*/ 24 w 90"/>
                  <a:gd name="T5" fmla="*/ 108 h 108"/>
                  <a:gd name="T6" fmla="*/ 54 w 90"/>
                  <a:gd name="T7" fmla="*/ 108 h 108"/>
                  <a:gd name="T8" fmla="*/ 78 w 90"/>
                  <a:gd name="T9" fmla="*/ 96 h 108"/>
                  <a:gd name="T10" fmla="*/ 90 w 90"/>
                  <a:gd name="T11" fmla="*/ 72 h 108"/>
                  <a:gd name="T12" fmla="*/ 84 w 90"/>
                  <a:gd name="T13" fmla="*/ 42 h 108"/>
                  <a:gd name="T14" fmla="*/ 66 w 90"/>
                  <a:gd name="T15" fmla="*/ 24 h 108"/>
                  <a:gd name="T16" fmla="*/ 54 w 90"/>
                  <a:gd name="T17" fmla="*/ 12 h 108"/>
                  <a:gd name="T18" fmla="*/ 48 w 90"/>
                  <a:gd name="T19" fmla="*/ 6 h 108"/>
                  <a:gd name="T20" fmla="*/ 48 w 90"/>
                  <a:gd name="T21" fmla="*/ 6 h 108"/>
                  <a:gd name="T22" fmla="*/ 48 w 90"/>
                  <a:gd name="T23" fmla="*/ 0 h 108"/>
                  <a:gd name="T24" fmla="*/ 24 w 90"/>
                  <a:gd name="T25" fmla="*/ 24 h 108"/>
                  <a:gd name="T26" fmla="*/ 6 w 90"/>
                  <a:gd name="T27" fmla="*/ 48 h 108"/>
                  <a:gd name="T28" fmla="*/ 0 w 90"/>
                  <a:gd name="T29" fmla="*/ 66 h 108"/>
                  <a:gd name="T30" fmla="*/ 0 w 90"/>
                  <a:gd name="T31" fmla="*/ 90 h 108"/>
                  <a:gd name="T32" fmla="*/ 0 w 90"/>
                  <a:gd name="T33" fmla="*/ 90 h 108"/>
                  <a:gd name="T34" fmla="*/ 12 w 90"/>
                  <a:gd name="T35" fmla="*/ 66 h 108"/>
                  <a:gd name="T36" fmla="*/ 18 w 90"/>
                  <a:gd name="T37" fmla="*/ 48 h 108"/>
                  <a:gd name="T38" fmla="*/ 30 w 90"/>
                  <a:gd name="T39" fmla="*/ 36 h 108"/>
                  <a:gd name="T40" fmla="*/ 42 w 90"/>
                  <a:gd name="T41" fmla="*/ 24 h 108"/>
                  <a:gd name="T42" fmla="*/ 48 w 90"/>
                  <a:gd name="T43" fmla="*/ 18 h 108"/>
                  <a:gd name="T44" fmla="*/ 66 w 90"/>
                  <a:gd name="T45" fmla="*/ 30 h 108"/>
                  <a:gd name="T46" fmla="*/ 72 w 90"/>
                  <a:gd name="T47" fmla="*/ 48 h 108"/>
                  <a:gd name="T48" fmla="*/ 78 w 90"/>
                  <a:gd name="T49" fmla="*/ 72 h 108"/>
                  <a:gd name="T50" fmla="*/ 78 w 90"/>
                  <a:gd name="T51" fmla="*/ 84 h 108"/>
                  <a:gd name="T52" fmla="*/ 66 w 90"/>
                  <a:gd name="T53" fmla="*/ 96 h 108"/>
                  <a:gd name="T54" fmla="*/ 42 w 90"/>
                  <a:gd name="T55" fmla="*/ 102 h 108"/>
                  <a:gd name="T56" fmla="*/ 30 w 90"/>
                  <a:gd name="T57" fmla="*/ 96 h 108"/>
                  <a:gd name="T58" fmla="*/ 18 w 90"/>
                  <a:gd name="T59" fmla="*/ 90 h 108"/>
                  <a:gd name="T60" fmla="*/ 12 w 90"/>
                  <a:gd name="T61" fmla="*/ 78 h 108"/>
                  <a:gd name="T62" fmla="*/ 12 w 90"/>
                  <a:gd name="T63" fmla="*/ 66 h 108"/>
                  <a:gd name="T64" fmla="*/ 12 w 90"/>
                  <a:gd name="T65" fmla="*/ 66 h 10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0"/>
                  <a:gd name="T100" fmla="*/ 0 h 108"/>
                  <a:gd name="T101" fmla="*/ 90 w 90"/>
                  <a:gd name="T102" fmla="*/ 108 h 10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0" h="108">
                    <a:moveTo>
                      <a:pt x="0" y="90"/>
                    </a:moveTo>
                    <a:lnTo>
                      <a:pt x="12" y="102"/>
                    </a:lnTo>
                    <a:lnTo>
                      <a:pt x="24" y="108"/>
                    </a:lnTo>
                    <a:lnTo>
                      <a:pt x="54" y="108"/>
                    </a:lnTo>
                    <a:lnTo>
                      <a:pt x="78" y="96"/>
                    </a:lnTo>
                    <a:lnTo>
                      <a:pt x="90" y="72"/>
                    </a:lnTo>
                    <a:lnTo>
                      <a:pt x="84" y="42"/>
                    </a:lnTo>
                    <a:lnTo>
                      <a:pt x="66" y="24"/>
                    </a:lnTo>
                    <a:lnTo>
                      <a:pt x="54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24" y="24"/>
                    </a:lnTo>
                    <a:lnTo>
                      <a:pt x="6" y="48"/>
                    </a:lnTo>
                    <a:lnTo>
                      <a:pt x="0" y="66"/>
                    </a:lnTo>
                    <a:lnTo>
                      <a:pt x="0" y="90"/>
                    </a:lnTo>
                    <a:close/>
                    <a:moveTo>
                      <a:pt x="12" y="66"/>
                    </a:moveTo>
                    <a:lnTo>
                      <a:pt x="18" y="48"/>
                    </a:lnTo>
                    <a:lnTo>
                      <a:pt x="30" y="36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66" y="30"/>
                    </a:lnTo>
                    <a:lnTo>
                      <a:pt x="72" y="48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66" y="96"/>
                    </a:lnTo>
                    <a:lnTo>
                      <a:pt x="42" y="102"/>
                    </a:lnTo>
                    <a:lnTo>
                      <a:pt x="30" y="96"/>
                    </a:lnTo>
                    <a:lnTo>
                      <a:pt x="18" y="90"/>
                    </a:lnTo>
                    <a:lnTo>
                      <a:pt x="12" y="78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9" name="Freeform 12"/>
              <p:cNvSpPr>
                <a:spLocks noEditPoints="1"/>
              </p:cNvSpPr>
              <p:nvPr/>
            </p:nvSpPr>
            <p:spPr bwMode="ltGray">
              <a:xfrm>
                <a:off x="1183" y="3234"/>
                <a:ext cx="84" cy="95"/>
              </a:xfrm>
              <a:custGeom>
                <a:avLst/>
                <a:gdLst>
                  <a:gd name="T0" fmla="*/ 36 w 84"/>
                  <a:gd name="T1" fmla="*/ 95 h 95"/>
                  <a:gd name="T2" fmla="*/ 60 w 84"/>
                  <a:gd name="T3" fmla="*/ 77 h 95"/>
                  <a:gd name="T4" fmla="*/ 78 w 84"/>
                  <a:gd name="T5" fmla="*/ 53 h 95"/>
                  <a:gd name="T6" fmla="*/ 84 w 84"/>
                  <a:gd name="T7" fmla="*/ 42 h 95"/>
                  <a:gd name="T8" fmla="*/ 84 w 84"/>
                  <a:gd name="T9" fmla="*/ 30 h 95"/>
                  <a:gd name="T10" fmla="*/ 72 w 84"/>
                  <a:gd name="T11" fmla="*/ 6 h 95"/>
                  <a:gd name="T12" fmla="*/ 42 w 84"/>
                  <a:gd name="T13" fmla="*/ 0 h 95"/>
                  <a:gd name="T14" fmla="*/ 30 w 84"/>
                  <a:gd name="T15" fmla="*/ 0 h 95"/>
                  <a:gd name="T16" fmla="*/ 12 w 84"/>
                  <a:gd name="T17" fmla="*/ 12 h 95"/>
                  <a:gd name="T18" fmla="*/ 0 w 84"/>
                  <a:gd name="T19" fmla="*/ 24 h 95"/>
                  <a:gd name="T20" fmla="*/ 0 w 84"/>
                  <a:gd name="T21" fmla="*/ 36 h 95"/>
                  <a:gd name="T22" fmla="*/ 6 w 84"/>
                  <a:gd name="T23" fmla="*/ 59 h 95"/>
                  <a:gd name="T24" fmla="*/ 24 w 84"/>
                  <a:gd name="T25" fmla="*/ 83 h 95"/>
                  <a:gd name="T26" fmla="*/ 36 w 84"/>
                  <a:gd name="T27" fmla="*/ 95 h 95"/>
                  <a:gd name="T28" fmla="*/ 36 w 84"/>
                  <a:gd name="T29" fmla="*/ 95 h 95"/>
                  <a:gd name="T30" fmla="*/ 48 w 84"/>
                  <a:gd name="T31" fmla="*/ 12 h 95"/>
                  <a:gd name="T32" fmla="*/ 66 w 84"/>
                  <a:gd name="T33" fmla="*/ 18 h 95"/>
                  <a:gd name="T34" fmla="*/ 72 w 84"/>
                  <a:gd name="T35" fmla="*/ 30 h 95"/>
                  <a:gd name="T36" fmla="*/ 72 w 84"/>
                  <a:gd name="T37" fmla="*/ 42 h 95"/>
                  <a:gd name="T38" fmla="*/ 66 w 84"/>
                  <a:gd name="T39" fmla="*/ 53 h 95"/>
                  <a:gd name="T40" fmla="*/ 48 w 84"/>
                  <a:gd name="T41" fmla="*/ 71 h 95"/>
                  <a:gd name="T42" fmla="*/ 42 w 84"/>
                  <a:gd name="T43" fmla="*/ 77 h 95"/>
                  <a:gd name="T44" fmla="*/ 36 w 84"/>
                  <a:gd name="T45" fmla="*/ 77 h 95"/>
                  <a:gd name="T46" fmla="*/ 24 w 84"/>
                  <a:gd name="T47" fmla="*/ 65 h 95"/>
                  <a:gd name="T48" fmla="*/ 18 w 84"/>
                  <a:gd name="T49" fmla="*/ 48 h 95"/>
                  <a:gd name="T50" fmla="*/ 18 w 84"/>
                  <a:gd name="T51" fmla="*/ 30 h 95"/>
                  <a:gd name="T52" fmla="*/ 30 w 84"/>
                  <a:gd name="T53" fmla="*/ 12 h 95"/>
                  <a:gd name="T54" fmla="*/ 48 w 84"/>
                  <a:gd name="T55" fmla="*/ 12 h 95"/>
                  <a:gd name="T56" fmla="*/ 48 w 84"/>
                  <a:gd name="T57" fmla="*/ 12 h 9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4"/>
                  <a:gd name="T88" fmla="*/ 0 h 95"/>
                  <a:gd name="T89" fmla="*/ 84 w 84"/>
                  <a:gd name="T90" fmla="*/ 95 h 9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4" h="95">
                    <a:moveTo>
                      <a:pt x="36" y="95"/>
                    </a:moveTo>
                    <a:lnTo>
                      <a:pt x="60" y="77"/>
                    </a:lnTo>
                    <a:lnTo>
                      <a:pt x="78" y="53"/>
                    </a:lnTo>
                    <a:lnTo>
                      <a:pt x="84" y="42"/>
                    </a:lnTo>
                    <a:lnTo>
                      <a:pt x="84" y="30"/>
                    </a:lnTo>
                    <a:lnTo>
                      <a:pt x="72" y="6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6" y="59"/>
                    </a:lnTo>
                    <a:lnTo>
                      <a:pt x="24" y="83"/>
                    </a:lnTo>
                    <a:lnTo>
                      <a:pt x="36" y="95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30"/>
                    </a:lnTo>
                    <a:lnTo>
                      <a:pt x="72" y="42"/>
                    </a:lnTo>
                    <a:lnTo>
                      <a:pt x="66" y="53"/>
                    </a:lnTo>
                    <a:lnTo>
                      <a:pt x="48" y="71"/>
                    </a:lnTo>
                    <a:lnTo>
                      <a:pt x="42" y="77"/>
                    </a:lnTo>
                    <a:lnTo>
                      <a:pt x="36" y="77"/>
                    </a:lnTo>
                    <a:lnTo>
                      <a:pt x="24" y="65"/>
                    </a:lnTo>
                    <a:lnTo>
                      <a:pt x="18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0" name="Freeform 13"/>
              <p:cNvSpPr>
                <a:spLocks noEditPoints="1"/>
              </p:cNvSpPr>
              <p:nvPr/>
            </p:nvSpPr>
            <p:spPr bwMode="ltGray">
              <a:xfrm>
                <a:off x="2028" y="3333"/>
                <a:ext cx="90" cy="108"/>
              </a:xfrm>
              <a:custGeom>
                <a:avLst/>
                <a:gdLst>
                  <a:gd name="T0" fmla="*/ 12 w 90"/>
                  <a:gd name="T1" fmla="*/ 96 h 108"/>
                  <a:gd name="T2" fmla="*/ 24 w 90"/>
                  <a:gd name="T3" fmla="*/ 108 h 108"/>
                  <a:gd name="T4" fmla="*/ 42 w 90"/>
                  <a:gd name="T5" fmla="*/ 108 h 108"/>
                  <a:gd name="T6" fmla="*/ 66 w 90"/>
                  <a:gd name="T7" fmla="*/ 102 h 108"/>
                  <a:gd name="T8" fmla="*/ 84 w 90"/>
                  <a:gd name="T9" fmla="*/ 78 h 108"/>
                  <a:gd name="T10" fmla="*/ 90 w 90"/>
                  <a:gd name="T11" fmla="*/ 66 h 108"/>
                  <a:gd name="T12" fmla="*/ 84 w 90"/>
                  <a:gd name="T13" fmla="*/ 48 h 108"/>
                  <a:gd name="T14" fmla="*/ 66 w 90"/>
                  <a:gd name="T15" fmla="*/ 24 h 108"/>
                  <a:gd name="T16" fmla="*/ 48 w 90"/>
                  <a:gd name="T17" fmla="*/ 12 h 108"/>
                  <a:gd name="T18" fmla="*/ 36 w 90"/>
                  <a:gd name="T19" fmla="*/ 0 h 108"/>
                  <a:gd name="T20" fmla="*/ 30 w 90"/>
                  <a:gd name="T21" fmla="*/ 0 h 108"/>
                  <a:gd name="T22" fmla="*/ 30 w 90"/>
                  <a:gd name="T23" fmla="*/ 0 h 108"/>
                  <a:gd name="T24" fmla="*/ 24 w 90"/>
                  <a:gd name="T25" fmla="*/ 0 h 108"/>
                  <a:gd name="T26" fmla="*/ 12 w 90"/>
                  <a:gd name="T27" fmla="*/ 30 h 108"/>
                  <a:gd name="T28" fmla="*/ 0 w 90"/>
                  <a:gd name="T29" fmla="*/ 54 h 108"/>
                  <a:gd name="T30" fmla="*/ 0 w 90"/>
                  <a:gd name="T31" fmla="*/ 78 h 108"/>
                  <a:gd name="T32" fmla="*/ 12 w 90"/>
                  <a:gd name="T33" fmla="*/ 96 h 108"/>
                  <a:gd name="T34" fmla="*/ 12 w 90"/>
                  <a:gd name="T35" fmla="*/ 96 h 108"/>
                  <a:gd name="T36" fmla="*/ 12 w 90"/>
                  <a:gd name="T37" fmla="*/ 72 h 108"/>
                  <a:gd name="T38" fmla="*/ 18 w 90"/>
                  <a:gd name="T39" fmla="*/ 54 h 108"/>
                  <a:gd name="T40" fmla="*/ 24 w 90"/>
                  <a:gd name="T41" fmla="*/ 36 h 108"/>
                  <a:gd name="T42" fmla="*/ 30 w 90"/>
                  <a:gd name="T43" fmla="*/ 18 h 108"/>
                  <a:gd name="T44" fmla="*/ 30 w 90"/>
                  <a:gd name="T45" fmla="*/ 12 h 108"/>
                  <a:gd name="T46" fmla="*/ 48 w 90"/>
                  <a:gd name="T47" fmla="*/ 24 h 108"/>
                  <a:gd name="T48" fmla="*/ 66 w 90"/>
                  <a:gd name="T49" fmla="*/ 36 h 108"/>
                  <a:gd name="T50" fmla="*/ 78 w 90"/>
                  <a:gd name="T51" fmla="*/ 54 h 108"/>
                  <a:gd name="T52" fmla="*/ 78 w 90"/>
                  <a:gd name="T53" fmla="*/ 72 h 108"/>
                  <a:gd name="T54" fmla="*/ 72 w 90"/>
                  <a:gd name="T55" fmla="*/ 84 h 108"/>
                  <a:gd name="T56" fmla="*/ 48 w 90"/>
                  <a:gd name="T57" fmla="*/ 96 h 108"/>
                  <a:gd name="T58" fmla="*/ 36 w 90"/>
                  <a:gd name="T59" fmla="*/ 96 h 108"/>
                  <a:gd name="T60" fmla="*/ 24 w 90"/>
                  <a:gd name="T61" fmla="*/ 90 h 108"/>
                  <a:gd name="T62" fmla="*/ 18 w 90"/>
                  <a:gd name="T63" fmla="*/ 84 h 108"/>
                  <a:gd name="T64" fmla="*/ 12 w 90"/>
                  <a:gd name="T65" fmla="*/ 72 h 108"/>
                  <a:gd name="T66" fmla="*/ 12 w 90"/>
                  <a:gd name="T67" fmla="*/ 72 h 10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0"/>
                  <a:gd name="T103" fmla="*/ 0 h 108"/>
                  <a:gd name="T104" fmla="*/ 90 w 90"/>
                  <a:gd name="T105" fmla="*/ 108 h 10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0" h="108">
                    <a:moveTo>
                      <a:pt x="12" y="96"/>
                    </a:moveTo>
                    <a:lnTo>
                      <a:pt x="24" y="108"/>
                    </a:lnTo>
                    <a:lnTo>
                      <a:pt x="42" y="108"/>
                    </a:lnTo>
                    <a:lnTo>
                      <a:pt x="66" y="102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84" y="48"/>
                    </a:lnTo>
                    <a:lnTo>
                      <a:pt x="66" y="24"/>
                    </a:lnTo>
                    <a:lnTo>
                      <a:pt x="48" y="1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30"/>
                    </a:lnTo>
                    <a:lnTo>
                      <a:pt x="0" y="54"/>
                    </a:lnTo>
                    <a:lnTo>
                      <a:pt x="0" y="78"/>
                    </a:lnTo>
                    <a:lnTo>
                      <a:pt x="12" y="96"/>
                    </a:lnTo>
                    <a:close/>
                    <a:moveTo>
                      <a:pt x="12" y="72"/>
                    </a:moveTo>
                    <a:lnTo>
                      <a:pt x="18" y="54"/>
                    </a:lnTo>
                    <a:lnTo>
                      <a:pt x="24" y="36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48" y="24"/>
                    </a:lnTo>
                    <a:lnTo>
                      <a:pt x="66" y="36"/>
                    </a:lnTo>
                    <a:lnTo>
                      <a:pt x="78" y="54"/>
                    </a:lnTo>
                    <a:lnTo>
                      <a:pt x="78" y="72"/>
                    </a:lnTo>
                    <a:lnTo>
                      <a:pt x="72" y="84"/>
                    </a:lnTo>
                    <a:lnTo>
                      <a:pt x="48" y="96"/>
                    </a:lnTo>
                    <a:lnTo>
                      <a:pt x="36" y="96"/>
                    </a:lnTo>
                    <a:lnTo>
                      <a:pt x="24" y="90"/>
                    </a:lnTo>
                    <a:lnTo>
                      <a:pt x="18" y="84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1" name="Freeform 14"/>
              <p:cNvSpPr>
                <a:spLocks noEditPoints="1"/>
              </p:cNvSpPr>
              <p:nvPr/>
            </p:nvSpPr>
            <p:spPr bwMode="ltGray">
              <a:xfrm>
                <a:off x="649" y="3333"/>
                <a:ext cx="72" cy="90"/>
              </a:xfrm>
              <a:custGeom>
                <a:avLst/>
                <a:gdLst>
                  <a:gd name="T0" fmla="*/ 83 w 71"/>
                  <a:gd name="T1" fmla="*/ 90 h 90"/>
                  <a:gd name="T2" fmla="*/ 83 w 71"/>
                  <a:gd name="T3" fmla="*/ 60 h 90"/>
                  <a:gd name="T4" fmla="*/ 83 w 71"/>
                  <a:gd name="T5" fmla="*/ 36 h 90"/>
                  <a:gd name="T6" fmla="*/ 72 w 71"/>
                  <a:gd name="T7" fmla="*/ 12 h 90"/>
                  <a:gd name="T8" fmla="*/ 48 w 71"/>
                  <a:gd name="T9" fmla="*/ 0 h 90"/>
                  <a:gd name="T10" fmla="*/ 12 w 71"/>
                  <a:gd name="T11" fmla="*/ 12 h 90"/>
                  <a:gd name="T12" fmla="*/ 0 w 71"/>
                  <a:gd name="T13" fmla="*/ 36 h 90"/>
                  <a:gd name="T14" fmla="*/ 6 w 71"/>
                  <a:gd name="T15" fmla="*/ 60 h 90"/>
                  <a:gd name="T16" fmla="*/ 30 w 71"/>
                  <a:gd name="T17" fmla="*/ 78 h 90"/>
                  <a:gd name="T18" fmla="*/ 66 w 71"/>
                  <a:gd name="T19" fmla="*/ 90 h 90"/>
                  <a:gd name="T20" fmla="*/ 83 w 71"/>
                  <a:gd name="T21" fmla="*/ 90 h 90"/>
                  <a:gd name="T22" fmla="*/ 83 w 71"/>
                  <a:gd name="T23" fmla="*/ 90 h 90"/>
                  <a:gd name="T24" fmla="*/ 24 w 71"/>
                  <a:gd name="T25" fmla="*/ 18 h 90"/>
                  <a:gd name="T26" fmla="*/ 54 w 71"/>
                  <a:gd name="T27" fmla="*/ 18 h 90"/>
                  <a:gd name="T28" fmla="*/ 66 w 71"/>
                  <a:gd name="T29" fmla="*/ 18 h 90"/>
                  <a:gd name="T30" fmla="*/ 72 w 71"/>
                  <a:gd name="T31" fmla="*/ 42 h 90"/>
                  <a:gd name="T32" fmla="*/ 72 w 71"/>
                  <a:gd name="T33" fmla="*/ 66 h 90"/>
                  <a:gd name="T34" fmla="*/ 72 w 71"/>
                  <a:gd name="T35" fmla="*/ 72 h 90"/>
                  <a:gd name="T36" fmla="*/ 72 w 71"/>
                  <a:gd name="T37" fmla="*/ 78 h 90"/>
                  <a:gd name="T38" fmla="*/ 54 w 71"/>
                  <a:gd name="T39" fmla="*/ 72 h 90"/>
                  <a:gd name="T40" fmla="*/ 24 w 71"/>
                  <a:gd name="T41" fmla="*/ 66 h 90"/>
                  <a:gd name="T42" fmla="*/ 12 w 71"/>
                  <a:gd name="T43" fmla="*/ 48 h 90"/>
                  <a:gd name="T44" fmla="*/ 12 w 71"/>
                  <a:gd name="T45" fmla="*/ 30 h 90"/>
                  <a:gd name="T46" fmla="*/ 24 w 71"/>
                  <a:gd name="T47" fmla="*/ 18 h 90"/>
                  <a:gd name="T48" fmla="*/ 24 w 71"/>
                  <a:gd name="T49" fmla="*/ 18 h 9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1"/>
                  <a:gd name="T76" fmla="*/ 0 h 90"/>
                  <a:gd name="T77" fmla="*/ 71 w 71"/>
                  <a:gd name="T78" fmla="*/ 90 h 9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1" h="90">
                    <a:moveTo>
                      <a:pt x="71" y="90"/>
                    </a:moveTo>
                    <a:lnTo>
                      <a:pt x="71" y="60"/>
                    </a:lnTo>
                    <a:lnTo>
                      <a:pt x="71" y="36"/>
                    </a:lnTo>
                    <a:lnTo>
                      <a:pt x="60" y="12"/>
                    </a:lnTo>
                    <a:lnTo>
                      <a:pt x="36" y="0"/>
                    </a:lnTo>
                    <a:lnTo>
                      <a:pt x="12" y="12"/>
                    </a:lnTo>
                    <a:lnTo>
                      <a:pt x="0" y="36"/>
                    </a:lnTo>
                    <a:lnTo>
                      <a:pt x="6" y="60"/>
                    </a:lnTo>
                    <a:lnTo>
                      <a:pt x="30" y="78"/>
                    </a:lnTo>
                    <a:lnTo>
                      <a:pt x="54" y="90"/>
                    </a:lnTo>
                    <a:lnTo>
                      <a:pt x="71" y="90"/>
                    </a:lnTo>
                    <a:close/>
                    <a:moveTo>
                      <a:pt x="24" y="18"/>
                    </a:moveTo>
                    <a:lnTo>
                      <a:pt x="42" y="18"/>
                    </a:lnTo>
                    <a:lnTo>
                      <a:pt x="54" y="18"/>
                    </a:lnTo>
                    <a:lnTo>
                      <a:pt x="60" y="42"/>
                    </a:lnTo>
                    <a:lnTo>
                      <a:pt x="60" y="66"/>
                    </a:lnTo>
                    <a:lnTo>
                      <a:pt x="60" y="72"/>
                    </a:lnTo>
                    <a:lnTo>
                      <a:pt x="60" y="78"/>
                    </a:lnTo>
                    <a:lnTo>
                      <a:pt x="42" y="72"/>
                    </a:lnTo>
                    <a:lnTo>
                      <a:pt x="24" y="66"/>
                    </a:lnTo>
                    <a:lnTo>
                      <a:pt x="12" y="48"/>
                    </a:lnTo>
                    <a:lnTo>
                      <a:pt x="12" y="30"/>
                    </a:lnTo>
                    <a:lnTo>
                      <a:pt x="24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2" name="Oval 15"/>
              <p:cNvSpPr>
                <a:spLocks noChangeArrowheads="1"/>
              </p:cNvSpPr>
              <p:nvPr/>
            </p:nvSpPr>
            <p:spPr bwMode="ltGray">
              <a:xfrm>
                <a:off x="693" y="3299"/>
                <a:ext cx="1380" cy="389"/>
              </a:xfrm>
              <a:prstGeom prst="ellipse">
                <a:avLst/>
              </a:pr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3" name="Oval 16"/>
              <p:cNvSpPr>
                <a:spLocks noChangeArrowheads="1"/>
              </p:cNvSpPr>
              <p:nvPr/>
            </p:nvSpPr>
            <p:spPr bwMode="ltGray">
              <a:xfrm>
                <a:off x="643" y="3295"/>
                <a:ext cx="1502" cy="288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4" name="Oval 17"/>
              <p:cNvSpPr>
                <a:spLocks noChangeArrowheads="1"/>
              </p:cNvSpPr>
              <p:nvPr/>
            </p:nvSpPr>
            <p:spPr bwMode="ltGray">
              <a:xfrm>
                <a:off x="690" y="3321"/>
                <a:ext cx="1425" cy="220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5" name="Freeform 18"/>
              <p:cNvSpPr>
                <a:spLocks noEditPoints="1"/>
              </p:cNvSpPr>
              <p:nvPr/>
            </p:nvSpPr>
            <p:spPr bwMode="ltGray">
              <a:xfrm>
                <a:off x="1992" y="3249"/>
                <a:ext cx="90" cy="96"/>
              </a:xfrm>
              <a:custGeom>
                <a:avLst/>
                <a:gdLst>
                  <a:gd name="T0" fmla="*/ 66 w 90"/>
                  <a:gd name="T1" fmla="*/ 96 h 96"/>
                  <a:gd name="T2" fmla="*/ 78 w 90"/>
                  <a:gd name="T3" fmla="*/ 66 h 96"/>
                  <a:gd name="T4" fmla="*/ 90 w 90"/>
                  <a:gd name="T5" fmla="*/ 42 h 96"/>
                  <a:gd name="T6" fmla="*/ 78 w 90"/>
                  <a:gd name="T7" fmla="*/ 18 h 96"/>
                  <a:gd name="T8" fmla="*/ 60 w 90"/>
                  <a:gd name="T9" fmla="*/ 0 h 96"/>
                  <a:gd name="T10" fmla="*/ 30 w 90"/>
                  <a:gd name="T11" fmla="*/ 6 h 96"/>
                  <a:gd name="T12" fmla="*/ 18 w 90"/>
                  <a:gd name="T13" fmla="*/ 18 h 96"/>
                  <a:gd name="T14" fmla="*/ 6 w 90"/>
                  <a:gd name="T15" fmla="*/ 30 h 96"/>
                  <a:gd name="T16" fmla="*/ 0 w 90"/>
                  <a:gd name="T17" fmla="*/ 42 h 96"/>
                  <a:gd name="T18" fmla="*/ 6 w 90"/>
                  <a:gd name="T19" fmla="*/ 60 h 96"/>
                  <a:gd name="T20" fmla="*/ 24 w 90"/>
                  <a:gd name="T21" fmla="*/ 78 h 96"/>
                  <a:gd name="T22" fmla="*/ 48 w 90"/>
                  <a:gd name="T23" fmla="*/ 90 h 96"/>
                  <a:gd name="T24" fmla="*/ 66 w 90"/>
                  <a:gd name="T25" fmla="*/ 96 h 96"/>
                  <a:gd name="T26" fmla="*/ 66 w 90"/>
                  <a:gd name="T27" fmla="*/ 96 h 96"/>
                  <a:gd name="T28" fmla="*/ 42 w 90"/>
                  <a:gd name="T29" fmla="*/ 18 h 96"/>
                  <a:gd name="T30" fmla="*/ 60 w 90"/>
                  <a:gd name="T31" fmla="*/ 18 h 96"/>
                  <a:gd name="T32" fmla="*/ 72 w 90"/>
                  <a:gd name="T33" fmla="*/ 24 h 96"/>
                  <a:gd name="T34" fmla="*/ 72 w 90"/>
                  <a:gd name="T35" fmla="*/ 36 h 96"/>
                  <a:gd name="T36" fmla="*/ 72 w 90"/>
                  <a:gd name="T37" fmla="*/ 48 h 96"/>
                  <a:gd name="T38" fmla="*/ 66 w 90"/>
                  <a:gd name="T39" fmla="*/ 72 h 96"/>
                  <a:gd name="T40" fmla="*/ 60 w 90"/>
                  <a:gd name="T41" fmla="*/ 78 h 96"/>
                  <a:gd name="T42" fmla="*/ 60 w 90"/>
                  <a:gd name="T43" fmla="*/ 84 h 96"/>
                  <a:gd name="T44" fmla="*/ 42 w 90"/>
                  <a:gd name="T45" fmla="*/ 72 h 96"/>
                  <a:gd name="T46" fmla="*/ 30 w 90"/>
                  <a:gd name="T47" fmla="*/ 66 h 96"/>
                  <a:gd name="T48" fmla="*/ 18 w 90"/>
                  <a:gd name="T49" fmla="*/ 42 h 96"/>
                  <a:gd name="T50" fmla="*/ 24 w 90"/>
                  <a:gd name="T51" fmla="*/ 30 h 96"/>
                  <a:gd name="T52" fmla="*/ 42 w 90"/>
                  <a:gd name="T53" fmla="*/ 18 h 96"/>
                  <a:gd name="T54" fmla="*/ 42 w 90"/>
                  <a:gd name="T55" fmla="*/ 18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66" y="96"/>
                    </a:moveTo>
                    <a:lnTo>
                      <a:pt x="78" y="66"/>
                    </a:lnTo>
                    <a:lnTo>
                      <a:pt x="90" y="42"/>
                    </a:lnTo>
                    <a:lnTo>
                      <a:pt x="78" y="18"/>
                    </a:lnTo>
                    <a:lnTo>
                      <a:pt x="60" y="0"/>
                    </a:lnTo>
                    <a:lnTo>
                      <a:pt x="30" y="6"/>
                    </a:lnTo>
                    <a:lnTo>
                      <a:pt x="18" y="18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6" y="60"/>
                    </a:lnTo>
                    <a:lnTo>
                      <a:pt x="24" y="78"/>
                    </a:lnTo>
                    <a:lnTo>
                      <a:pt x="48" y="90"/>
                    </a:lnTo>
                    <a:lnTo>
                      <a:pt x="66" y="96"/>
                    </a:lnTo>
                    <a:close/>
                    <a:moveTo>
                      <a:pt x="42" y="18"/>
                    </a:moveTo>
                    <a:lnTo>
                      <a:pt x="60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66" y="72"/>
                    </a:lnTo>
                    <a:lnTo>
                      <a:pt x="60" y="78"/>
                    </a:lnTo>
                    <a:lnTo>
                      <a:pt x="60" y="84"/>
                    </a:lnTo>
                    <a:lnTo>
                      <a:pt x="42" y="72"/>
                    </a:lnTo>
                    <a:lnTo>
                      <a:pt x="30" y="66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4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35"/>
            <p:cNvGrpSpPr>
              <a:grpSpLocks/>
            </p:cNvGrpSpPr>
            <p:nvPr/>
          </p:nvGrpSpPr>
          <p:grpSpPr bwMode="auto">
            <a:xfrm>
              <a:off x="992187" y="5312229"/>
              <a:ext cx="1290991" cy="631371"/>
              <a:chOff x="992187" y="5388429"/>
              <a:chExt cx="1290991" cy="631371"/>
            </a:xfrm>
          </p:grpSpPr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992187" y="5540829"/>
                <a:ext cx="1290991" cy="478971"/>
                <a:chOff x="914400" y="4495800"/>
                <a:chExt cx="1290991" cy="478971"/>
              </a:xfrm>
            </p:grpSpPr>
            <p:grpSp>
              <p:nvGrpSpPr>
                <p:cNvPr id="8" name="Group 127"/>
                <p:cNvGrpSpPr>
                  <a:grpSpLocks/>
                </p:cNvGrpSpPr>
                <p:nvPr/>
              </p:nvGrpSpPr>
              <p:grpSpPr bwMode="auto">
                <a:xfrm>
                  <a:off x="1676400" y="4648200"/>
                  <a:ext cx="528991" cy="326571"/>
                  <a:chOff x="1752600" y="4876800"/>
                  <a:chExt cx="528991" cy="326571"/>
                </a:xfrm>
              </p:grpSpPr>
              <p:sp>
                <p:nvSpPr>
                  <p:cNvPr id="115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4876800"/>
                    <a:ext cx="300391" cy="32657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669900">
                          <a:gamma/>
                          <a:shade val="46275"/>
                          <a:invGamma/>
                        </a:srgbClr>
                      </a:gs>
                      <a:gs pos="50000">
                        <a:srgbClr val="669900">
                          <a:alpha val="98000"/>
                        </a:srgbClr>
                      </a:gs>
                      <a:gs pos="100000">
                        <a:srgbClr val="6699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/>
                      <a:t>O</a:t>
                    </a:r>
                  </a:p>
                </p:txBody>
              </p:sp>
              <p:sp>
                <p:nvSpPr>
                  <p:cNvPr id="116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981200" y="4876800"/>
                    <a:ext cx="300391" cy="32657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669900">
                          <a:gamma/>
                          <a:shade val="46275"/>
                          <a:invGamma/>
                        </a:srgbClr>
                      </a:gs>
                      <a:gs pos="50000">
                        <a:srgbClr val="669900">
                          <a:alpha val="98000"/>
                        </a:srgbClr>
                      </a:gs>
                      <a:gs pos="100000">
                        <a:srgbClr val="6699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/>
                      <a:t>O</a:t>
                    </a:r>
                  </a:p>
                </p:txBody>
              </p:sp>
            </p:grpSp>
            <p:sp>
              <p:nvSpPr>
                <p:cNvPr id="7246" name="Oval 45"/>
                <p:cNvSpPr>
                  <a:spLocks noChangeArrowheads="1"/>
                </p:cNvSpPr>
                <p:nvPr/>
              </p:nvSpPr>
              <p:spPr bwMode="auto">
                <a:xfrm>
                  <a:off x="914400" y="4495800"/>
                  <a:ext cx="420548" cy="4572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1809"/>
                    </a:gs>
                    <a:gs pos="50000">
                      <a:srgbClr val="D63414"/>
                    </a:gs>
                    <a:gs pos="100000">
                      <a:srgbClr val="631809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Al</a:t>
                  </a:r>
                </a:p>
              </p:txBody>
            </p:sp>
          </p:grpSp>
          <p:grpSp>
            <p:nvGrpSpPr>
              <p:cNvPr id="12" name="Group 200"/>
              <p:cNvGrpSpPr>
                <a:grpSpLocks/>
              </p:cNvGrpSpPr>
              <p:nvPr/>
            </p:nvGrpSpPr>
            <p:grpSpPr bwMode="auto">
              <a:xfrm>
                <a:off x="1754187" y="5388429"/>
                <a:ext cx="528991" cy="326571"/>
                <a:chOff x="1752600" y="4876800"/>
                <a:chExt cx="528991" cy="326571"/>
              </a:xfrm>
            </p:grpSpPr>
            <p:sp>
              <p:nvSpPr>
                <p:cNvPr id="126" name="Oval 42"/>
                <p:cNvSpPr>
                  <a:spLocks noChangeArrowheads="1"/>
                </p:cNvSpPr>
                <p:nvPr/>
              </p:nvSpPr>
              <p:spPr bwMode="auto">
                <a:xfrm>
                  <a:off x="1752600" y="48768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  <p:sp>
              <p:nvSpPr>
                <p:cNvPr id="127" name="Oval 42"/>
                <p:cNvSpPr>
                  <a:spLocks noChangeArrowheads="1"/>
                </p:cNvSpPr>
                <p:nvPr/>
              </p:nvSpPr>
              <p:spPr bwMode="auto">
                <a:xfrm>
                  <a:off x="1981200" y="48768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</p:grpSp>
        </p:grpSp>
      </p:grpSp>
      <p:grpSp>
        <p:nvGrpSpPr>
          <p:cNvPr id="14" name="Group 179"/>
          <p:cNvGrpSpPr>
            <a:grpSpLocks/>
          </p:cNvGrpSpPr>
          <p:nvPr/>
        </p:nvGrpSpPr>
        <p:grpSpPr bwMode="auto">
          <a:xfrm>
            <a:off x="3581400" y="1579563"/>
            <a:ext cx="1982788" cy="3602037"/>
            <a:chOff x="3581129" y="1579562"/>
            <a:chExt cx="1982788" cy="3602038"/>
          </a:xfrm>
        </p:grpSpPr>
        <p:grpSp>
          <p:nvGrpSpPr>
            <p:cNvPr id="15" name="Group 19"/>
            <p:cNvGrpSpPr>
              <a:grpSpLocks/>
            </p:cNvGrpSpPr>
            <p:nvPr/>
          </p:nvGrpSpPr>
          <p:grpSpPr bwMode="auto">
            <a:xfrm>
              <a:off x="3581129" y="1579562"/>
              <a:ext cx="1982788" cy="3602038"/>
              <a:chOff x="643" y="1002"/>
              <a:chExt cx="1502" cy="2686"/>
            </a:xfrm>
          </p:grpSpPr>
          <p:sp>
            <p:nvSpPr>
              <p:cNvPr id="7209" name="Rectangle 20"/>
              <p:cNvSpPr>
                <a:spLocks noChangeArrowheads="1"/>
              </p:cNvSpPr>
              <p:nvPr/>
            </p:nvSpPr>
            <p:spPr bwMode="ltGray">
              <a:xfrm rot="-1140313">
                <a:off x="1693" y="1277"/>
                <a:ext cx="6" cy="2033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Rectangle 21"/>
              <p:cNvSpPr>
                <a:spLocks noChangeArrowheads="1"/>
              </p:cNvSpPr>
              <p:nvPr/>
            </p:nvSpPr>
            <p:spPr bwMode="ltGray">
              <a:xfrm rot="1114412">
                <a:off x="1006" y="1282"/>
                <a:ext cx="6" cy="2119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Rectangle 22"/>
              <p:cNvSpPr>
                <a:spLocks noChangeArrowheads="1"/>
              </p:cNvSpPr>
              <p:nvPr/>
            </p:nvSpPr>
            <p:spPr bwMode="ltGray">
              <a:xfrm rot="254676">
                <a:off x="1284" y="1331"/>
                <a:ext cx="6" cy="1906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2" name="Freeform 23"/>
              <p:cNvSpPr>
                <a:spLocks/>
              </p:cNvSpPr>
              <p:nvPr/>
            </p:nvSpPr>
            <p:spPr bwMode="ltGray">
              <a:xfrm>
                <a:off x="1308" y="1002"/>
                <a:ext cx="102" cy="155"/>
              </a:xfrm>
              <a:custGeom>
                <a:avLst/>
                <a:gdLst>
                  <a:gd name="T0" fmla="*/ 102 w 102"/>
                  <a:gd name="T1" fmla="*/ 0 h 155"/>
                  <a:gd name="T2" fmla="*/ 0 w 102"/>
                  <a:gd name="T3" fmla="*/ 12 h 155"/>
                  <a:gd name="T4" fmla="*/ 30 w 102"/>
                  <a:gd name="T5" fmla="*/ 72 h 155"/>
                  <a:gd name="T6" fmla="*/ 30 w 102"/>
                  <a:gd name="T7" fmla="*/ 155 h 155"/>
                  <a:gd name="T8" fmla="*/ 72 w 102"/>
                  <a:gd name="T9" fmla="*/ 155 h 155"/>
                  <a:gd name="T10" fmla="*/ 72 w 102"/>
                  <a:gd name="T11" fmla="*/ 66 h 155"/>
                  <a:gd name="T12" fmla="*/ 102 w 102"/>
                  <a:gd name="T13" fmla="*/ 0 h 155"/>
                  <a:gd name="T14" fmla="*/ 102 w 102"/>
                  <a:gd name="T15" fmla="*/ 0 h 15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2"/>
                  <a:gd name="T25" fmla="*/ 0 h 155"/>
                  <a:gd name="T26" fmla="*/ 102 w 102"/>
                  <a:gd name="T27" fmla="*/ 155 h 15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2" h="155">
                    <a:moveTo>
                      <a:pt x="102" y="0"/>
                    </a:moveTo>
                    <a:lnTo>
                      <a:pt x="0" y="12"/>
                    </a:lnTo>
                    <a:lnTo>
                      <a:pt x="30" y="72"/>
                    </a:lnTo>
                    <a:lnTo>
                      <a:pt x="30" y="155"/>
                    </a:lnTo>
                    <a:lnTo>
                      <a:pt x="72" y="155"/>
                    </a:lnTo>
                    <a:lnTo>
                      <a:pt x="72" y="66"/>
                    </a:lnTo>
                    <a:lnTo>
                      <a:pt x="10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Freeform 24"/>
              <p:cNvSpPr>
                <a:spLocks noEditPoints="1"/>
              </p:cNvSpPr>
              <p:nvPr/>
            </p:nvSpPr>
            <p:spPr bwMode="ltGray">
              <a:xfrm>
                <a:off x="1308" y="1151"/>
                <a:ext cx="90" cy="96"/>
              </a:xfrm>
              <a:custGeom>
                <a:avLst/>
                <a:gdLst>
                  <a:gd name="T0" fmla="*/ 48 w 90"/>
                  <a:gd name="T1" fmla="*/ 96 h 96"/>
                  <a:gd name="T2" fmla="*/ 72 w 90"/>
                  <a:gd name="T3" fmla="*/ 72 h 96"/>
                  <a:gd name="T4" fmla="*/ 84 w 90"/>
                  <a:gd name="T5" fmla="*/ 48 h 96"/>
                  <a:gd name="T6" fmla="*/ 90 w 90"/>
                  <a:gd name="T7" fmla="*/ 36 h 96"/>
                  <a:gd name="T8" fmla="*/ 84 w 90"/>
                  <a:gd name="T9" fmla="*/ 24 h 96"/>
                  <a:gd name="T10" fmla="*/ 66 w 90"/>
                  <a:gd name="T11" fmla="*/ 6 h 96"/>
                  <a:gd name="T12" fmla="*/ 42 w 90"/>
                  <a:gd name="T13" fmla="*/ 0 h 96"/>
                  <a:gd name="T14" fmla="*/ 24 w 90"/>
                  <a:gd name="T15" fmla="*/ 0 h 96"/>
                  <a:gd name="T16" fmla="*/ 12 w 90"/>
                  <a:gd name="T17" fmla="*/ 12 h 96"/>
                  <a:gd name="T18" fmla="*/ 6 w 90"/>
                  <a:gd name="T19" fmla="*/ 24 h 96"/>
                  <a:gd name="T20" fmla="*/ 0 w 90"/>
                  <a:gd name="T21" fmla="*/ 36 h 96"/>
                  <a:gd name="T22" fmla="*/ 12 w 90"/>
                  <a:gd name="T23" fmla="*/ 66 h 96"/>
                  <a:gd name="T24" fmla="*/ 30 w 90"/>
                  <a:gd name="T25" fmla="*/ 84 h 96"/>
                  <a:gd name="T26" fmla="*/ 48 w 90"/>
                  <a:gd name="T27" fmla="*/ 96 h 96"/>
                  <a:gd name="T28" fmla="*/ 48 w 90"/>
                  <a:gd name="T29" fmla="*/ 96 h 96"/>
                  <a:gd name="T30" fmla="*/ 48 w 90"/>
                  <a:gd name="T31" fmla="*/ 12 h 96"/>
                  <a:gd name="T32" fmla="*/ 66 w 90"/>
                  <a:gd name="T33" fmla="*/ 18 h 96"/>
                  <a:gd name="T34" fmla="*/ 72 w 90"/>
                  <a:gd name="T35" fmla="*/ 24 h 96"/>
                  <a:gd name="T36" fmla="*/ 72 w 90"/>
                  <a:gd name="T37" fmla="*/ 36 h 96"/>
                  <a:gd name="T38" fmla="*/ 72 w 90"/>
                  <a:gd name="T39" fmla="*/ 48 h 96"/>
                  <a:gd name="T40" fmla="*/ 54 w 90"/>
                  <a:gd name="T41" fmla="*/ 66 h 96"/>
                  <a:gd name="T42" fmla="*/ 48 w 90"/>
                  <a:gd name="T43" fmla="*/ 78 h 96"/>
                  <a:gd name="T44" fmla="*/ 30 w 90"/>
                  <a:gd name="T45" fmla="*/ 66 h 96"/>
                  <a:gd name="T46" fmla="*/ 24 w 90"/>
                  <a:gd name="T47" fmla="*/ 48 h 96"/>
                  <a:gd name="T48" fmla="*/ 18 w 90"/>
                  <a:gd name="T49" fmla="*/ 30 h 96"/>
                  <a:gd name="T50" fmla="*/ 30 w 90"/>
                  <a:gd name="T51" fmla="*/ 12 h 96"/>
                  <a:gd name="T52" fmla="*/ 48 w 90"/>
                  <a:gd name="T53" fmla="*/ 12 h 96"/>
                  <a:gd name="T54" fmla="*/ 48 w 90"/>
                  <a:gd name="T55" fmla="*/ 12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48" y="96"/>
                    </a:moveTo>
                    <a:lnTo>
                      <a:pt x="72" y="72"/>
                    </a:lnTo>
                    <a:lnTo>
                      <a:pt x="84" y="48"/>
                    </a:lnTo>
                    <a:lnTo>
                      <a:pt x="90" y="36"/>
                    </a:lnTo>
                    <a:lnTo>
                      <a:pt x="84" y="24"/>
                    </a:lnTo>
                    <a:lnTo>
                      <a:pt x="66" y="6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6" y="24"/>
                    </a:lnTo>
                    <a:lnTo>
                      <a:pt x="0" y="36"/>
                    </a:lnTo>
                    <a:lnTo>
                      <a:pt x="12" y="66"/>
                    </a:lnTo>
                    <a:lnTo>
                      <a:pt x="30" y="84"/>
                    </a:lnTo>
                    <a:lnTo>
                      <a:pt x="48" y="96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54" y="66"/>
                    </a:lnTo>
                    <a:lnTo>
                      <a:pt x="48" y="78"/>
                    </a:lnTo>
                    <a:lnTo>
                      <a:pt x="30" y="66"/>
                    </a:lnTo>
                    <a:lnTo>
                      <a:pt x="24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4" name="Freeform 25"/>
              <p:cNvSpPr>
                <a:spLocks noEditPoints="1"/>
              </p:cNvSpPr>
              <p:nvPr/>
            </p:nvSpPr>
            <p:spPr bwMode="ltGray">
              <a:xfrm>
                <a:off x="1308" y="1229"/>
                <a:ext cx="90" cy="108"/>
              </a:xfrm>
              <a:custGeom>
                <a:avLst/>
                <a:gdLst>
                  <a:gd name="T0" fmla="*/ 0 w 90"/>
                  <a:gd name="T1" fmla="*/ 90 h 108"/>
                  <a:gd name="T2" fmla="*/ 12 w 90"/>
                  <a:gd name="T3" fmla="*/ 102 h 108"/>
                  <a:gd name="T4" fmla="*/ 24 w 90"/>
                  <a:gd name="T5" fmla="*/ 108 h 108"/>
                  <a:gd name="T6" fmla="*/ 54 w 90"/>
                  <a:gd name="T7" fmla="*/ 108 h 108"/>
                  <a:gd name="T8" fmla="*/ 78 w 90"/>
                  <a:gd name="T9" fmla="*/ 96 h 108"/>
                  <a:gd name="T10" fmla="*/ 90 w 90"/>
                  <a:gd name="T11" fmla="*/ 72 h 108"/>
                  <a:gd name="T12" fmla="*/ 84 w 90"/>
                  <a:gd name="T13" fmla="*/ 42 h 108"/>
                  <a:gd name="T14" fmla="*/ 66 w 90"/>
                  <a:gd name="T15" fmla="*/ 24 h 108"/>
                  <a:gd name="T16" fmla="*/ 54 w 90"/>
                  <a:gd name="T17" fmla="*/ 12 h 108"/>
                  <a:gd name="T18" fmla="*/ 48 w 90"/>
                  <a:gd name="T19" fmla="*/ 6 h 108"/>
                  <a:gd name="T20" fmla="*/ 48 w 90"/>
                  <a:gd name="T21" fmla="*/ 6 h 108"/>
                  <a:gd name="T22" fmla="*/ 48 w 90"/>
                  <a:gd name="T23" fmla="*/ 0 h 108"/>
                  <a:gd name="T24" fmla="*/ 24 w 90"/>
                  <a:gd name="T25" fmla="*/ 24 h 108"/>
                  <a:gd name="T26" fmla="*/ 6 w 90"/>
                  <a:gd name="T27" fmla="*/ 48 h 108"/>
                  <a:gd name="T28" fmla="*/ 0 w 90"/>
                  <a:gd name="T29" fmla="*/ 66 h 108"/>
                  <a:gd name="T30" fmla="*/ 0 w 90"/>
                  <a:gd name="T31" fmla="*/ 90 h 108"/>
                  <a:gd name="T32" fmla="*/ 0 w 90"/>
                  <a:gd name="T33" fmla="*/ 90 h 108"/>
                  <a:gd name="T34" fmla="*/ 12 w 90"/>
                  <a:gd name="T35" fmla="*/ 66 h 108"/>
                  <a:gd name="T36" fmla="*/ 18 w 90"/>
                  <a:gd name="T37" fmla="*/ 48 h 108"/>
                  <a:gd name="T38" fmla="*/ 30 w 90"/>
                  <a:gd name="T39" fmla="*/ 36 h 108"/>
                  <a:gd name="T40" fmla="*/ 42 w 90"/>
                  <a:gd name="T41" fmla="*/ 24 h 108"/>
                  <a:gd name="T42" fmla="*/ 48 w 90"/>
                  <a:gd name="T43" fmla="*/ 18 h 108"/>
                  <a:gd name="T44" fmla="*/ 66 w 90"/>
                  <a:gd name="T45" fmla="*/ 30 h 108"/>
                  <a:gd name="T46" fmla="*/ 72 w 90"/>
                  <a:gd name="T47" fmla="*/ 48 h 108"/>
                  <a:gd name="T48" fmla="*/ 78 w 90"/>
                  <a:gd name="T49" fmla="*/ 72 h 108"/>
                  <a:gd name="T50" fmla="*/ 78 w 90"/>
                  <a:gd name="T51" fmla="*/ 84 h 108"/>
                  <a:gd name="T52" fmla="*/ 66 w 90"/>
                  <a:gd name="T53" fmla="*/ 96 h 108"/>
                  <a:gd name="T54" fmla="*/ 42 w 90"/>
                  <a:gd name="T55" fmla="*/ 102 h 108"/>
                  <a:gd name="T56" fmla="*/ 30 w 90"/>
                  <a:gd name="T57" fmla="*/ 96 h 108"/>
                  <a:gd name="T58" fmla="*/ 18 w 90"/>
                  <a:gd name="T59" fmla="*/ 90 h 108"/>
                  <a:gd name="T60" fmla="*/ 12 w 90"/>
                  <a:gd name="T61" fmla="*/ 78 h 108"/>
                  <a:gd name="T62" fmla="*/ 12 w 90"/>
                  <a:gd name="T63" fmla="*/ 66 h 108"/>
                  <a:gd name="T64" fmla="*/ 12 w 90"/>
                  <a:gd name="T65" fmla="*/ 66 h 10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0"/>
                  <a:gd name="T100" fmla="*/ 0 h 108"/>
                  <a:gd name="T101" fmla="*/ 90 w 90"/>
                  <a:gd name="T102" fmla="*/ 108 h 10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0" h="108">
                    <a:moveTo>
                      <a:pt x="0" y="90"/>
                    </a:moveTo>
                    <a:lnTo>
                      <a:pt x="12" y="102"/>
                    </a:lnTo>
                    <a:lnTo>
                      <a:pt x="24" y="108"/>
                    </a:lnTo>
                    <a:lnTo>
                      <a:pt x="54" y="108"/>
                    </a:lnTo>
                    <a:lnTo>
                      <a:pt x="78" y="96"/>
                    </a:lnTo>
                    <a:lnTo>
                      <a:pt x="90" y="72"/>
                    </a:lnTo>
                    <a:lnTo>
                      <a:pt x="84" y="42"/>
                    </a:lnTo>
                    <a:lnTo>
                      <a:pt x="66" y="24"/>
                    </a:lnTo>
                    <a:lnTo>
                      <a:pt x="54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24" y="24"/>
                    </a:lnTo>
                    <a:lnTo>
                      <a:pt x="6" y="48"/>
                    </a:lnTo>
                    <a:lnTo>
                      <a:pt x="0" y="66"/>
                    </a:lnTo>
                    <a:lnTo>
                      <a:pt x="0" y="90"/>
                    </a:lnTo>
                    <a:close/>
                    <a:moveTo>
                      <a:pt x="12" y="66"/>
                    </a:moveTo>
                    <a:lnTo>
                      <a:pt x="18" y="48"/>
                    </a:lnTo>
                    <a:lnTo>
                      <a:pt x="30" y="36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66" y="30"/>
                    </a:lnTo>
                    <a:lnTo>
                      <a:pt x="72" y="48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66" y="96"/>
                    </a:lnTo>
                    <a:lnTo>
                      <a:pt x="42" y="102"/>
                    </a:lnTo>
                    <a:lnTo>
                      <a:pt x="30" y="96"/>
                    </a:lnTo>
                    <a:lnTo>
                      <a:pt x="18" y="90"/>
                    </a:lnTo>
                    <a:lnTo>
                      <a:pt x="12" y="78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Freeform 26"/>
              <p:cNvSpPr>
                <a:spLocks noEditPoints="1"/>
              </p:cNvSpPr>
              <p:nvPr/>
            </p:nvSpPr>
            <p:spPr bwMode="ltGray">
              <a:xfrm>
                <a:off x="1183" y="3234"/>
                <a:ext cx="84" cy="95"/>
              </a:xfrm>
              <a:custGeom>
                <a:avLst/>
                <a:gdLst>
                  <a:gd name="T0" fmla="*/ 36 w 84"/>
                  <a:gd name="T1" fmla="*/ 95 h 95"/>
                  <a:gd name="T2" fmla="*/ 60 w 84"/>
                  <a:gd name="T3" fmla="*/ 77 h 95"/>
                  <a:gd name="T4" fmla="*/ 78 w 84"/>
                  <a:gd name="T5" fmla="*/ 53 h 95"/>
                  <a:gd name="T6" fmla="*/ 84 w 84"/>
                  <a:gd name="T7" fmla="*/ 42 h 95"/>
                  <a:gd name="T8" fmla="*/ 84 w 84"/>
                  <a:gd name="T9" fmla="*/ 30 h 95"/>
                  <a:gd name="T10" fmla="*/ 72 w 84"/>
                  <a:gd name="T11" fmla="*/ 6 h 95"/>
                  <a:gd name="T12" fmla="*/ 42 w 84"/>
                  <a:gd name="T13" fmla="*/ 0 h 95"/>
                  <a:gd name="T14" fmla="*/ 30 w 84"/>
                  <a:gd name="T15" fmla="*/ 0 h 95"/>
                  <a:gd name="T16" fmla="*/ 12 w 84"/>
                  <a:gd name="T17" fmla="*/ 12 h 95"/>
                  <a:gd name="T18" fmla="*/ 0 w 84"/>
                  <a:gd name="T19" fmla="*/ 24 h 95"/>
                  <a:gd name="T20" fmla="*/ 0 w 84"/>
                  <a:gd name="T21" fmla="*/ 36 h 95"/>
                  <a:gd name="T22" fmla="*/ 6 w 84"/>
                  <a:gd name="T23" fmla="*/ 59 h 95"/>
                  <a:gd name="T24" fmla="*/ 24 w 84"/>
                  <a:gd name="T25" fmla="*/ 83 h 95"/>
                  <a:gd name="T26" fmla="*/ 36 w 84"/>
                  <a:gd name="T27" fmla="*/ 95 h 95"/>
                  <a:gd name="T28" fmla="*/ 36 w 84"/>
                  <a:gd name="T29" fmla="*/ 95 h 95"/>
                  <a:gd name="T30" fmla="*/ 48 w 84"/>
                  <a:gd name="T31" fmla="*/ 12 h 95"/>
                  <a:gd name="T32" fmla="*/ 66 w 84"/>
                  <a:gd name="T33" fmla="*/ 18 h 95"/>
                  <a:gd name="T34" fmla="*/ 72 w 84"/>
                  <a:gd name="T35" fmla="*/ 30 h 95"/>
                  <a:gd name="T36" fmla="*/ 72 w 84"/>
                  <a:gd name="T37" fmla="*/ 42 h 95"/>
                  <a:gd name="T38" fmla="*/ 66 w 84"/>
                  <a:gd name="T39" fmla="*/ 53 h 95"/>
                  <a:gd name="T40" fmla="*/ 48 w 84"/>
                  <a:gd name="T41" fmla="*/ 71 h 95"/>
                  <a:gd name="T42" fmla="*/ 42 w 84"/>
                  <a:gd name="T43" fmla="*/ 77 h 95"/>
                  <a:gd name="T44" fmla="*/ 36 w 84"/>
                  <a:gd name="T45" fmla="*/ 77 h 95"/>
                  <a:gd name="T46" fmla="*/ 24 w 84"/>
                  <a:gd name="T47" fmla="*/ 65 h 95"/>
                  <a:gd name="T48" fmla="*/ 18 w 84"/>
                  <a:gd name="T49" fmla="*/ 48 h 95"/>
                  <a:gd name="T50" fmla="*/ 18 w 84"/>
                  <a:gd name="T51" fmla="*/ 30 h 95"/>
                  <a:gd name="T52" fmla="*/ 30 w 84"/>
                  <a:gd name="T53" fmla="*/ 12 h 95"/>
                  <a:gd name="T54" fmla="*/ 48 w 84"/>
                  <a:gd name="T55" fmla="*/ 12 h 95"/>
                  <a:gd name="T56" fmla="*/ 48 w 84"/>
                  <a:gd name="T57" fmla="*/ 12 h 9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4"/>
                  <a:gd name="T88" fmla="*/ 0 h 95"/>
                  <a:gd name="T89" fmla="*/ 84 w 84"/>
                  <a:gd name="T90" fmla="*/ 95 h 9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4" h="95">
                    <a:moveTo>
                      <a:pt x="36" y="95"/>
                    </a:moveTo>
                    <a:lnTo>
                      <a:pt x="60" y="77"/>
                    </a:lnTo>
                    <a:lnTo>
                      <a:pt x="78" y="53"/>
                    </a:lnTo>
                    <a:lnTo>
                      <a:pt x="84" y="42"/>
                    </a:lnTo>
                    <a:lnTo>
                      <a:pt x="84" y="30"/>
                    </a:lnTo>
                    <a:lnTo>
                      <a:pt x="72" y="6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6" y="59"/>
                    </a:lnTo>
                    <a:lnTo>
                      <a:pt x="24" y="83"/>
                    </a:lnTo>
                    <a:lnTo>
                      <a:pt x="36" y="95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30"/>
                    </a:lnTo>
                    <a:lnTo>
                      <a:pt x="72" y="42"/>
                    </a:lnTo>
                    <a:lnTo>
                      <a:pt x="66" y="53"/>
                    </a:lnTo>
                    <a:lnTo>
                      <a:pt x="48" y="71"/>
                    </a:lnTo>
                    <a:lnTo>
                      <a:pt x="42" y="77"/>
                    </a:lnTo>
                    <a:lnTo>
                      <a:pt x="36" y="77"/>
                    </a:lnTo>
                    <a:lnTo>
                      <a:pt x="24" y="65"/>
                    </a:lnTo>
                    <a:lnTo>
                      <a:pt x="18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6" name="Freeform 27"/>
              <p:cNvSpPr>
                <a:spLocks noEditPoints="1"/>
              </p:cNvSpPr>
              <p:nvPr/>
            </p:nvSpPr>
            <p:spPr bwMode="ltGray">
              <a:xfrm>
                <a:off x="2028" y="3333"/>
                <a:ext cx="90" cy="108"/>
              </a:xfrm>
              <a:custGeom>
                <a:avLst/>
                <a:gdLst>
                  <a:gd name="T0" fmla="*/ 12 w 90"/>
                  <a:gd name="T1" fmla="*/ 96 h 108"/>
                  <a:gd name="T2" fmla="*/ 24 w 90"/>
                  <a:gd name="T3" fmla="*/ 108 h 108"/>
                  <a:gd name="T4" fmla="*/ 42 w 90"/>
                  <a:gd name="T5" fmla="*/ 108 h 108"/>
                  <a:gd name="T6" fmla="*/ 66 w 90"/>
                  <a:gd name="T7" fmla="*/ 102 h 108"/>
                  <a:gd name="T8" fmla="*/ 84 w 90"/>
                  <a:gd name="T9" fmla="*/ 78 h 108"/>
                  <a:gd name="T10" fmla="*/ 90 w 90"/>
                  <a:gd name="T11" fmla="*/ 66 h 108"/>
                  <a:gd name="T12" fmla="*/ 84 w 90"/>
                  <a:gd name="T13" fmla="*/ 48 h 108"/>
                  <a:gd name="T14" fmla="*/ 66 w 90"/>
                  <a:gd name="T15" fmla="*/ 24 h 108"/>
                  <a:gd name="T16" fmla="*/ 48 w 90"/>
                  <a:gd name="T17" fmla="*/ 12 h 108"/>
                  <a:gd name="T18" fmla="*/ 36 w 90"/>
                  <a:gd name="T19" fmla="*/ 0 h 108"/>
                  <a:gd name="T20" fmla="*/ 30 w 90"/>
                  <a:gd name="T21" fmla="*/ 0 h 108"/>
                  <a:gd name="T22" fmla="*/ 30 w 90"/>
                  <a:gd name="T23" fmla="*/ 0 h 108"/>
                  <a:gd name="T24" fmla="*/ 24 w 90"/>
                  <a:gd name="T25" fmla="*/ 0 h 108"/>
                  <a:gd name="T26" fmla="*/ 12 w 90"/>
                  <a:gd name="T27" fmla="*/ 30 h 108"/>
                  <a:gd name="T28" fmla="*/ 0 w 90"/>
                  <a:gd name="T29" fmla="*/ 54 h 108"/>
                  <a:gd name="T30" fmla="*/ 0 w 90"/>
                  <a:gd name="T31" fmla="*/ 78 h 108"/>
                  <a:gd name="T32" fmla="*/ 12 w 90"/>
                  <a:gd name="T33" fmla="*/ 96 h 108"/>
                  <a:gd name="T34" fmla="*/ 12 w 90"/>
                  <a:gd name="T35" fmla="*/ 96 h 108"/>
                  <a:gd name="T36" fmla="*/ 12 w 90"/>
                  <a:gd name="T37" fmla="*/ 72 h 108"/>
                  <a:gd name="T38" fmla="*/ 18 w 90"/>
                  <a:gd name="T39" fmla="*/ 54 h 108"/>
                  <a:gd name="T40" fmla="*/ 24 w 90"/>
                  <a:gd name="T41" fmla="*/ 36 h 108"/>
                  <a:gd name="T42" fmla="*/ 30 w 90"/>
                  <a:gd name="T43" fmla="*/ 18 h 108"/>
                  <a:gd name="T44" fmla="*/ 30 w 90"/>
                  <a:gd name="T45" fmla="*/ 12 h 108"/>
                  <a:gd name="T46" fmla="*/ 48 w 90"/>
                  <a:gd name="T47" fmla="*/ 24 h 108"/>
                  <a:gd name="T48" fmla="*/ 66 w 90"/>
                  <a:gd name="T49" fmla="*/ 36 h 108"/>
                  <a:gd name="T50" fmla="*/ 78 w 90"/>
                  <a:gd name="T51" fmla="*/ 54 h 108"/>
                  <a:gd name="T52" fmla="*/ 78 w 90"/>
                  <a:gd name="T53" fmla="*/ 72 h 108"/>
                  <a:gd name="T54" fmla="*/ 72 w 90"/>
                  <a:gd name="T55" fmla="*/ 84 h 108"/>
                  <a:gd name="T56" fmla="*/ 48 w 90"/>
                  <a:gd name="T57" fmla="*/ 96 h 108"/>
                  <a:gd name="T58" fmla="*/ 36 w 90"/>
                  <a:gd name="T59" fmla="*/ 96 h 108"/>
                  <a:gd name="T60" fmla="*/ 24 w 90"/>
                  <a:gd name="T61" fmla="*/ 90 h 108"/>
                  <a:gd name="T62" fmla="*/ 18 w 90"/>
                  <a:gd name="T63" fmla="*/ 84 h 108"/>
                  <a:gd name="T64" fmla="*/ 12 w 90"/>
                  <a:gd name="T65" fmla="*/ 72 h 108"/>
                  <a:gd name="T66" fmla="*/ 12 w 90"/>
                  <a:gd name="T67" fmla="*/ 72 h 10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0"/>
                  <a:gd name="T103" fmla="*/ 0 h 108"/>
                  <a:gd name="T104" fmla="*/ 90 w 90"/>
                  <a:gd name="T105" fmla="*/ 108 h 10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0" h="108">
                    <a:moveTo>
                      <a:pt x="12" y="96"/>
                    </a:moveTo>
                    <a:lnTo>
                      <a:pt x="24" y="108"/>
                    </a:lnTo>
                    <a:lnTo>
                      <a:pt x="42" y="108"/>
                    </a:lnTo>
                    <a:lnTo>
                      <a:pt x="66" y="102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84" y="48"/>
                    </a:lnTo>
                    <a:lnTo>
                      <a:pt x="66" y="24"/>
                    </a:lnTo>
                    <a:lnTo>
                      <a:pt x="48" y="1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30"/>
                    </a:lnTo>
                    <a:lnTo>
                      <a:pt x="0" y="54"/>
                    </a:lnTo>
                    <a:lnTo>
                      <a:pt x="0" y="78"/>
                    </a:lnTo>
                    <a:lnTo>
                      <a:pt x="12" y="96"/>
                    </a:lnTo>
                    <a:close/>
                    <a:moveTo>
                      <a:pt x="12" y="72"/>
                    </a:moveTo>
                    <a:lnTo>
                      <a:pt x="18" y="54"/>
                    </a:lnTo>
                    <a:lnTo>
                      <a:pt x="24" y="36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48" y="24"/>
                    </a:lnTo>
                    <a:lnTo>
                      <a:pt x="66" y="36"/>
                    </a:lnTo>
                    <a:lnTo>
                      <a:pt x="78" y="54"/>
                    </a:lnTo>
                    <a:lnTo>
                      <a:pt x="78" y="72"/>
                    </a:lnTo>
                    <a:lnTo>
                      <a:pt x="72" y="84"/>
                    </a:lnTo>
                    <a:lnTo>
                      <a:pt x="48" y="96"/>
                    </a:lnTo>
                    <a:lnTo>
                      <a:pt x="36" y="96"/>
                    </a:lnTo>
                    <a:lnTo>
                      <a:pt x="24" y="90"/>
                    </a:lnTo>
                    <a:lnTo>
                      <a:pt x="18" y="84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7" name="Freeform 28"/>
              <p:cNvSpPr>
                <a:spLocks noEditPoints="1"/>
              </p:cNvSpPr>
              <p:nvPr/>
            </p:nvSpPr>
            <p:spPr bwMode="ltGray">
              <a:xfrm>
                <a:off x="649" y="3333"/>
                <a:ext cx="72" cy="90"/>
              </a:xfrm>
              <a:custGeom>
                <a:avLst/>
                <a:gdLst>
                  <a:gd name="T0" fmla="*/ 83 w 71"/>
                  <a:gd name="T1" fmla="*/ 90 h 90"/>
                  <a:gd name="T2" fmla="*/ 83 w 71"/>
                  <a:gd name="T3" fmla="*/ 60 h 90"/>
                  <a:gd name="T4" fmla="*/ 83 w 71"/>
                  <a:gd name="T5" fmla="*/ 36 h 90"/>
                  <a:gd name="T6" fmla="*/ 72 w 71"/>
                  <a:gd name="T7" fmla="*/ 12 h 90"/>
                  <a:gd name="T8" fmla="*/ 48 w 71"/>
                  <a:gd name="T9" fmla="*/ 0 h 90"/>
                  <a:gd name="T10" fmla="*/ 12 w 71"/>
                  <a:gd name="T11" fmla="*/ 12 h 90"/>
                  <a:gd name="T12" fmla="*/ 0 w 71"/>
                  <a:gd name="T13" fmla="*/ 36 h 90"/>
                  <a:gd name="T14" fmla="*/ 6 w 71"/>
                  <a:gd name="T15" fmla="*/ 60 h 90"/>
                  <a:gd name="T16" fmla="*/ 30 w 71"/>
                  <a:gd name="T17" fmla="*/ 78 h 90"/>
                  <a:gd name="T18" fmla="*/ 66 w 71"/>
                  <a:gd name="T19" fmla="*/ 90 h 90"/>
                  <a:gd name="T20" fmla="*/ 83 w 71"/>
                  <a:gd name="T21" fmla="*/ 90 h 90"/>
                  <a:gd name="T22" fmla="*/ 83 w 71"/>
                  <a:gd name="T23" fmla="*/ 90 h 90"/>
                  <a:gd name="T24" fmla="*/ 24 w 71"/>
                  <a:gd name="T25" fmla="*/ 18 h 90"/>
                  <a:gd name="T26" fmla="*/ 54 w 71"/>
                  <a:gd name="T27" fmla="*/ 18 h 90"/>
                  <a:gd name="T28" fmla="*/ 66 w 71"/>
                  <a:gd name="T29" fmla="*/ 18 h 90"/>
                  <a:gd name="T30" fmla="*/ 72 w 71"/>
                  <a:gd name="T31" fmla="*/ 42 h 90"/>
                  <a:gd name="T32" fmla="*/ 72 w 71"/>
                  <a:gd name="T33" fmla="*/ 66 h 90"/>
                  <a:gd name="T34" fmla="*/ 72 w 71"/>
                  <a:gd name="T35" fmla="*/ 72 h 90"/>
                  <a:gd name="T36" fmla="*/ 72 w 71"/>
                  <a:gd name="T37" fmla="*/ 78 h 90"/>
                  <a:gd name="T38" fmla="*/ 54 w 71"/>
                  <a:gd name="T39" fmla="*/ 72 h 90"/>
                  <a:gd name="T40" fmla="*/ 24 w 71"/>
                  <a:gd name="T41" fmla="*/ 66 h 90"/>
                  <a:gd name="T42" fmla="*/ 12 w 71"/>
                  <a:gd name="T43" fmla="*/ 48 h 90"/>
                  <a:gd name="T44" fmla="*/ 12 w 71"/>
                  <a:gd name="T45" fmla="*/ 30 h 90"/>
                  <a:gd name="T46" fmla="*/ 24 w 71"/>
                  <a:gd name="T47" fmla="*/ 18 h 90"/>
                  <a:gd name="T48" fmla="*/ 24 w 71"/>
                  <a:gd name="T49" fmla="*/ 18 h 9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1"/>
                  <a:gd name="T76" fmla="*/ 0 h 90"/>
                  <a:gd name="T77" fmla="*/ 71 w 71"/>
                  <a:gd name="T78" fmla="*/ 90 h 9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1" h="90">
                    <a:moveTo>
                      <a:pt x="71" y="90"/>
                    </a:moveTo>
                    <a:lnTo>
                      <a:pt x="71" y="60"/>
                    </a:lnTo>
                    <a:lnTo>
                      <a:pt x="71" y="36"/>
                    </a:lnTo>
                    <a:lnTo>
                      <a:pt x="60" y="12"/>
                    </a:lnTo>
                    <a:lnTo>
                      <a:pt x="36" y="0"/>
                    </a:lnTo>
                    <a:lnTo>
                      <a:pt x="12" y="12"/>
                    </a:lnTo>
                    <a:lnTo>
                      <a:pt x="0" y="36"/>
                    </a:lnTo>
                    <a:lnTo>
                      <a:pt x="6" y="60"/>
                    </a:lnTo>
                    <a:lnTo>
                      <a:pt x="30" y="78"/>
                    </a:lnTo>
                    <a:lnTo>
                      <a:pt x="54" y="90"/>
                    </a:lnTo>
                    <a:lnTo>
                      <a:pt x="71" y="90"/>
                    </a:lnTo>
                    <a:close/>
                    <a:moveTo>
                      <a:pt x="24" y="18"/>
                    </a:moveTo>
                    <a:lnTo>
                      <a:pt x="42" y="18"/>
                    </a:lnTo>
                    <a:lnTo>
                      <a:pt x="54" y="18"/>
                    </a:lnTo>
                    <a:lnTo>
                      <a:pt x="60" y="42"/>
                    </a:lnTo>
                    <a:lnTo>
                      <a:pt x="60" y="66"/>
                    </a:lnTo>
                    <a:lnTo>
                      <a:pt x="60" y="72"/>
                    </a:lnTo>
                    <a:lnTo>
                      <a:pt x="60" y="78"/>
                    </a:lnTo>
                    <a:lnTo>
                      <a:pt x="42" y="72"/>
                    </a:lnTo>
                    <a:lnTo>
                      <a:pt x="24" y="66"/>
                    </a:lnTo>
                    <a:lnTo>
                      <a:pt x="12" y="48"/>
                    </a:lnTo>
                    <a:lnTo>
                      <a:pt x="12" y="30"/>
                    </a:lnTo>
                    <a:lnTo>
                      <a:pt x="24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8" name="Oval 29"/>
              <p:cNvSpPr>
                <a:spLocks noChangeArrowheads="1"/>
              </p:cNvSpPr>
              <p:nvPr/>
            </p:nvSpPr>
            <p:spPr bwMode="ltGray">
              <a:xfrm>
                <a:off x="693" y="3299"/>
                <a:ext cx="1380" cy="389"/>
              </a:xfrm>
              <a:prstGeom prst="ellipse">
                <a:avLst/>
              </a:pr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9" name="Oval 30"/>
              <p:cNvSpPr>
                <a:spLocks noChangeArrowheads="1"/>
              </p:cNvSpPr>
              <p:nvPr/>
            </p:nvSpPr>
            <p:spPr bwMode="ltGray">
              <a:xfrm>
                <a:off x="643" y="3295"/>
                <a:ext cx="1502" cy="288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Oval 31"/>
              <p:cNvSpPr>
                <a:spLocks noChangeArrowheads="1"/>
              </p:cNvSpPr>
              <p:nvPr/>
            </p:nvSpPr>
            <p:spPr bwMode="ltGray">
              <a:xfrm>
                <a:off x="690" y="3321"/>
                <a:ext cx="1425" cy="220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1" name="Freeform 32"/>
              <p:cNvSpPr>
                <a:spLocks noEditPoints="1"/>
              </p:cNvSpPr>
              <p:nvPr/>
            </p:nvSpPr>
            <p:spPr bwMode="ltGray">
              <a:xfrm>
                <a:off x="1992" y="3249"/>
                <a:ext cx="90" cy="96"/>
              </a:xfrm>
              <a:custGeom>
                <a:avLst/>
                <a:gdLst>
                  <a:gd name="T0" fmla="*/ 66 w 90"/>
                  <a:gd name="T1" fmla="*/ 96 h 96"/>
                  <a:gd name="T2" fmla="*/ 78 w 90"/>
                  <a:gd name="T3" fmla="*/ 66 h 96"/>
                  <a:gd name="T4" fmla="*/ 90 w 90"/>
                  <a:gd name="T5" fmla="*/ 42 h 96"/>
                  <a:gd name="T6" fmla="*/ 78 w 90"/>
                  <a:gd name="T7" fmla="*/ 18 h 96"/>
                  <a:gd name="T8" fmla="*/ 60 w 90"/>
                  <a:gd name="T9" fmla="*/ 0 h 96"/>
                  <a:gd name="T10" fmla="*/ 30 w 90"/>
                  <a:gd name="T11" fmla="*/ 6 h 96"/>
                  <a:gd name="T12" fmla="*/ 18 w 90"/>
                  <a:gd name="T13" fmla="*/ 18 h 96"/>
                  <a:gd name="T14" fmla="*/ 6 w 90"/>
                  <a:gd name="T15" fmla="*/ 30 h 96"/>
                  <a:gd name="T16" fmla="*/ 0 w 90"/>
                  <a:gd name="T17" fmla="*/ 42 h 96"/>
                  <a:gd name="T18" fmla="*/ 6 w 90"/>
                  <a:gd name="T19" fmla="*/ 60 h 96"/>
                  <a:gd name="T20" fmla="*/ 24 w 90"/>
                  <a:gd name="T21" fmla="*/ 78 h 96"/>
                  <a:gd name="T22" fmla="*/ 48 w 90"/>
                  <a:gd name="T23" fmla="*/ 90 h 96"/>
                  <a:gd name="T24" fmla="*/ 66 w 90"/>
                  <a:gd name="T25" fmla="*/ 96 h 96"/>
                  <a:gd name="T26" fmla="*/ 66 w 90"/>
                  <a:gd name="T27" fmla="*/ 96 h 96"/>
                  <a:gd name="T28" fmla="*/ 42 w 90"/>
                  <a:gd name="T29" fmla="*/ 18 h 96"/>
                  <a:gd name="T30" fmla="*/ 60 w 90"/>
                  <a:gd name="T31" fmla="*/ 18 h 96"/>
                  <a:gd name="T32" fmla="*/ 72 w 90"/>
                  <a:gd name="T33" fmla="*/ 24 h 96"/>
                  <a:gd name="T34" fmla="*/ 72 w 90"/>
                  <a:gd name="T35" fmla="*/ 36 h 96"/>
                  <a:gd name="T36" fmla="*/ 72 w 90"/>
                  <a:gd name="T37" fmla="*/ 48 h 96"/>
                  <a:gd name="T38" fmla="*/ 66 w 90"/>
                  <a:gd name="T39" fmla="*/ 72 h 96"/>
                  <a:gd name="T40" fmla="*/ 60 w 90"/>
                  <a:gd name="T41" fmla="*/ 78 h 96"/>
                  <a:gd name="T42" fmla="*/ 60 w 90"/>
                  <a:gd name="T43" fmla="*/ 84 h 96"/>
                  <a:gd name="T44" fmla="*/ 42 w 90"/>
                  <a:gd name="T45" fmla="*/ 72 h 96"/>
                  <a:gd name="T46" fmla="*/ 30 w 90"/>
                  <a:gd name="T47" fmla="*/ 66 h 96"/>
                  <a:gd name="T48" fmla="*/ 18 w 90"/>
                  <a:gd name="T49" fmla="*/ 42 h 96"/>
                  <a:gd name="T50" fmla="*/ 24 w 90"/>
                  <a:gd name="T51" fmla="*/ 30 h 96"/>
                  <a:gd name="T52" fmla="*/ 42 w 90"/>
                  <a:gd name="T53" fmla="*/ 18 h 96"/>
                  <a:gd name="T54" fmla="*/ 42 w 90"/>
                  <a:gd name="T55" fmla="*/ 18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66" y="96"/>
                    </a:moveTo>
                    <a:lnTo>
                      <a:pt x="78" y="66"/>
                    </a:lnTo>
                    <a:lnTo>
                      <a:pt x="90" y="42"/>
                    </a:lnTo>
                    <a:lnTo>
                      <a:pt x="78" y="18"/>
                    </a:lnTo>
                    <a:lnTo>
                      <a:pt x="60" y="0"/>
                    </a:lnTo>
                    <a:lnTo>
                      <a:pt x="30" y="6"/>
                    </a:lnTo>
                    <a:lnTo>
                      <a:pt x="18" y="18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6" y="60"/>
                    </a:lnTo>
                    <a:lnTo>
                      <a:pt x="24" y="78"/>
                    </a:lnTo>
                    <a:lnTo>
                      <a:pt x="48" y="90"/>
                    </a:lnTo>
                    <a:lnTo>
                      <a:pt x="66" y="96"/>
                    </a:lnTo>
                    <a:close/>
                    <a:moveTo>
                      <a:pt x="42" y="18"/>
                    </a:moveTo>
                    <a:lnTo>
                      <a:pt x="60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66" y="72"/>
                    </a:lnTo>
                    <a:lnTo>
                      <a:pt x="60" y="78"/>
                    </a:lnTo>
                    <a:lnTo>
                      <a:pt x="60" y="84"/>
                    </a:lnTo>
                    <a:lnTo>
                      <a:pt x="42" y="72"/>
                    </a:lnTo>
                    <a:lnTo>
                      <a:pt x="30" y="66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4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127"/>
            <p:cNvGrpSpPr>
              <a:grpSpLocks/>
            </p:cNvGrpSpPr>
            <p:nvPr/>
          </p:nvGrpSpPr>
          <p:grpSpPr bwMode="auto">
            <a:xfrm>
              <a:off x="3810000" y="4495800"/>
              <a:ext cx="1443391" cy="457200"/>
              <a:chOff x="3657600" y="4953000"/>
              <a:chExt cx="1443391" cy="457200"/>
            </a:xfrm>
          </p:grpSpPr>
          <p:sp>
            <p:nvSpPr>
              <p:cNvPr id="7198" name="Oval 45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7199" name="Oval 45"/>
              <p:cNvSpPr>
                <a:spLocks noChangeArrowheads="1"/>
              </p:cNvSpPr>
              <p:nvPr/>
            </p:nvSpPr>
            <p:spPr bwMode="auto">
              <a:xfrm>
                <a:off x="44958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131" name="Oval 42"/>
              <p:cNvSpPr>
                <a:spLocks noChangeArrowheads="1"/>
              </p:cNvSpPr>
              <p:nvPr/>
            </p:nvSpPr>
            <p:spPr bwMode="auto">
              <a:xfrm>
                <a:off x="3657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32" name="Oval 42"/>
              <p:cNvSpPr>
                <a:spLocks noChangeArrowheads="1"/>
              </p:cNvSpPr>
              <p:nvPr/>
            </p:nvSpPr>
            <p:spPr bwMode="auto">
              <a:xfrm>
                <a:off x="42672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33" name="Oval 42"/>
              <p:cNvSpPr>
                <a:spLocks noChangeArrowheads="1"/>
              </p:cNvSpPr>
              <p:nvPr/>
            </p:nvSpPr>
            <p:spPr bwMode="auto">
              <a:xfrm>
                <a:off x="4800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</p:grpSp>
      <p:grpSp>
        <p:nvGrpSpPr>
          <p:cNvPr id="85" name="Group 84"/>
          <p:cNvGrpSpPr/>
          <p:nvPr/>
        </p:nvGrpSpPr>
        <p:grpSpPr>
          <a:xfrm>
            <a:off x="3962400" y="1676400"/>
            <a:ext cx="1447800" cy="838200"/>
            <a:chOff x="3962400" y="2133600"/>
            <a:chExt cx="1447800" cy="838200"/>
          </a:xfrm>
        </p:grpSpPr>
        <p:grpSp>
          <p:nvGrpSpPr>
            <p:cNvPr id="17" name="Group 173"/>
            <p:cNvGrpSpPr>
              <a:grpSpLocks/>
            </p:cNvGrpSpPr>
            <p:nvPr/>
          </p:nvGrpSpPr>
          <p:grpSpPr bwMode="auto">
            <a:xfrm>
              <a:off x="3967162" y="2133600"/>
              <a:ext cx="1443038" cy="457200"/>
              <a:chOff x="3657600" y="4953000"/>
              <a:chExt cx="1443391" cy="457200"/>
            </a:xfrm>
          </p:grpSpPr>
          <p:sp>
            <p:nvSpPr>
              <p:cNvPr id="7185" name="Oval 45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7186" name="Oval 45"/>
              <p:cNvSpPr>
                <a:spLocks noChangeArrowheads="1"/>
              </p:cNvSpPr>
              <p:nvPr/>
            </p:nvSpPr>
            <p:spPr bwMode="auto">
              <a:xfrm>
                <a:off x="44958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177" name="Oval 42"/>
              <p:cNvSpPr>
                <a:spLocks noChangeArrowheads="1"/>
              </p:cNvSpPr>
              <p:nvPr/>
            </p:nvSpPr>
            <p:spPr bwMode="auto">
              <a:xfrm>
                <a:off x="3657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78" name="Oval 42"/>
              <p:cNvSpPr>
                <a:spLocks noChangeArrowheads="1"/>
              </p:cNvSpPr>
              <p:nvPr/>
            </p:nvSpPr>
            <p:spPr bwMode="auto">
              <a:xfrm>
                <a:off x="42672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79" name="Oval 42"/>
              <p:cNvSpPr>
                <a:spLocks noChangeArrowheads="1"/>
              </p:cNvSpPr>
              <p:nvPr/>
            </p:nvSpPr>
            <p:spPr bwMode="auto">
              <a:xfrm>
                <a:off x="4800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  <p:grpSp>
          <p:nvGrpSpPr>
            <p:cNvPr id="78" name="Group 173"/>
            <p:cNvGrpSpPr>
              <a:grpSpLocks/>
            </p:cNvGrpSpPr>
            <p:nvPr/>
          </p:nvGrpSpPr>
          <p:grpSpPr bwMode="auto">
            <a:xfrm>
              <a:off x="3962400" y="2514600"/>
              <a:ext cx="1443038" cy="457200"/>
              <a:chOff x="3657600" y="4953000"/>
              <a:chExt cx="1443391" cy="457200"/>
            </a:xfrm>
          </p:grpSpPr>
          <p:sp>
            <p:nvSpPr>
              <p:cNvPr id="79" name="Oval 45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80" name="Oval 45"/>
              <p:cNvSpPr>
                <a:spLocks noChangeArrowheads="1"/>
              </p:cNvSpPr>
              <p:nvPr/>
            </p:nvSpPr>
            <p:spPr bwMode="auto">
              <a:xfrm>
                <a:off x="44958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81" name="Oval 42"/>
              <p:cNvSpPr>
                <a:spLocks noChangeArrowheads="1"/>
              </p:cNvSpPr>
              <p:nvPr/>
            </p:nvSpPr>
            <p:spPr bwMode="auto">
              <a:xfrm>
                <a:off x="3657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82" name="Oval 42"/>
              <p:cNvSpPr>
                <a:spLocks noChangeArrowheads="1"/>
              </p:cNvSpPr>
              <p:nvPr/>
            </p:nvSpPr>
            <p:spPr bwMode="auto">
              <a:xfrm>
                <a:off x="42672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83" name="Oval 42"/>
              <p:cNvSpPr>
                <a:spLocks noChangeArrowheads="1"/>
              </p:cNvSpPr>
              <p:nvPr/>
            </p:nvSpPr>
            <p:spPr bwMode="auto">
              <a:xfrm>
                <a:off x="4800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762000" y="2133600"/>
            <a:ext cx="801548" cy="457200"/>
            <a:chOff x="762000" y="2133600"/>
            <a:chExt cx="801548" cy="457200"/>
          </a:xfrm>
        </p:grpSpPr>
        <p:sp>
          <p:nvSpPr>
            <p:cNvPr id="87" name="Oval 45"/>
            <p:cNvSpPr>
              <a:spLocks noChangeArrowheads="1"/>
            </p:cNvSpPr>
            <p:nvPr/>
          </p:nvSpPr>
          <p:spPr bwMode="auto">
            <a:xfrm>
              <a:off x="762000" y="21336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88" name="Oval 45"/>
            <p:cNvSpPr>
              <a:spLocks noChangeArrowheads="1"/>
            </p:cNvSpPr>
            <p:nvPr/>
          </p:nvSpPr>
          <p:spPr bwMode="auto">
            <a:xfrm>
              <a:off x="1143000" y="21336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sp>
        <p:nvSpPr>
          <p:cNvPr id="86" name="Line 15"/>
          <p:cNvSpPr>
            <a:spLocks noChangeShapeType="1"/>
          </p:cNvSpPr>
          <p:nvPr/>
        </p:nvSpPr>
        <p:spPr bwMode="auto">
          <a:xfrm>
            <a:off x="51054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8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8" dur="3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 0.1182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1054E-6 L 0.00017 -0.1262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4.44444E-6 L -0.00417 0.42777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1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00208 0.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11" grpId="0" animBg="1"/>
      <p:bldP spid="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Content Placeholder 59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7010400"/>
          </a:xfrm>
        </p:spPr>
      </p:pic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2Al   +     O</a:t>
            </a:r>
            <a:r>
              <a:rPr lang="en-US" baseline="-25000" smtClean="0"/>
              <a:t>2           </a:t>
            </a:r>
            <a:r>
              <a:rPr lang="en-US" smtClean="0">
                <a:sym typeface="Wingdings" pitchFamily="2" charset="2"/>
              </a:rPr>
              <a:t>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4" name="Title 6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>
              <a:latin typeface="+mj-lt"/>
              <a:ea typeface="+mj-ea"/>
              <a:cs typeface="+mj-cs"/>
            </a:endParaRP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687388" y="1752600"/>
            <a:ext cx="1979612" cy="3563938"/>
            <a:chOff x="643" y="1002"/>
            <a:chExt cx="1502" cy="2686"/>
          </a:xfrm>
        </p:grpSpPr>
        <p:sp>
          <p:nvSpPr>
            <p:cNvPr id="8249" name="Rectangle 6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Rectangle 7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Rectangle 8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Freeform 9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Freeform 10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Freeform 11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Freeform 12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Freeform 13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Freeform 14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Oval 15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Oval 16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Oval 17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Freeform 18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8" name="Group 19"/>
          <p:cNvGrpSpPr>
            <a:grpSpLocks/>
          </p:cNvGrpSpPr>
          <p:nvPr/>
        </p:nvGrpSpPr>
        <p:grpSpPr bwMode="auto">
          <a:xfrm>
            <a:off x="3581400" y="2189163"/>
            <a:ext cx="1982788" cy="3602037"/>
            <a:chOff x="643" y="1002"/>
            <a:chExt cx="1502" cy="2686"/>
          </a:xfrm>
        </p:grpSpPr>
        <p:sp>
          <p:nvSpPr>
            <p:cNvPr id="8236" name="Rectangle 20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Rectangle 21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Rectangle 22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Freeform 23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Freeform 24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Freeform 25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Freeform 26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Freeform 27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Freeform 28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Oval 29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Oval 30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Oval 31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Freeform 32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5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06" name="Group 54"/>
          <p:cNvGrpSpPr>
            <a:grpSpLocks/>
          </p:cNvGrpSpPr>
          <p:nvPr/>
        </p:nvGrpSpPr>
        <p:grpSpPr bwMode="auto">
          <a:xfrm>
            <a:off x="2743200" y="-457200"/>
            <a:ext cx="681038" cy="4948238"/>
            <a:chOff x="2804" y="316"/>
            <a:chExt cx="429" cy="3117"/>
          </a:xfrm>
        </p:grpSpPr>
        <p:grpSp>
          <p:nvGrpSpPr>
            <p:cNvPr id="8232" name="Group 55"/>
            <p:cNvGrpSpPr>
              <a:grpSpLocks/>
            </p:cNvGrpSpPr>
            <p:nvPr/>
          </p:nvGrpSpPr>
          <p:grpSpPr bwMode="auto">
            <a:xfrm>
              <a:off x="2804" y="316"/>
              <a:ext cx="429" cy="3117"/>
              <a:chOff x="2365" y="316"/>
              <a:chExt cx="429" cy="3117"/>
            </a:xfrm>
          </p:grpSpPr>
          <p:sp>
            <p:nvSpPr>
              <p:cNvPr id="8234" name="Freeform 56"/>
              <p:cNvSpPr>
                <a:spLocks/>
              </p:cNvSpPr>
              <p:nvPr/>
            </p:nvSpPr>
            <p:spPr bwMode="ltGray">
              <a:xfrm>
                <a:off x="2542" y="1857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33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7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8208" name="Freeform 42"/>
          <p:cNvSpPr>
            <a:spLocks/>
          </p:cNvSpPr>
          <p:nvPr/>
        </p:nvSpPr>
        <p:spPr bwMode="ltGray">
          <a:xfrm rot="1082486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09" name="Group 46"/>
          <p:cNvGrpSpPr>
            <a:grpSpLocks/>
          </p:cNvGrpSpPr>
          <p:nvPr/>
        </p:nvGrpSpPr>
        <p:grpSpPr bwMode="auto">
          <a:xfrm>
            <a:off x="1179513" y="4665663"/>
            <a:ext cx="1103312" cy="479425"/>
            <a:chOff x="1101865" y="4495800"/>
            <a:chExt cx="1103526" cy="478971"/>
          </a:xfrm>
        </p:grpSpPr>
        <p:grpSp>
          <p:nvGrpSpPr>
            <p:cNvPr id="8224" name="Group 127"/>
            <p:cNvGrpSpPr>
              <a:grpSpLocks/>
            </p:cNvGrpSpPr>
            <p:nvPr/>
          </p:nvGrpSpPr>
          <p:grpSpPr bwMode="auto">
            <a:xfrm>
              <a:off x="1676400" y="4648200"/>
              <a:ext cx="528991" cy="326571"/>
              <a:chOff x="1752600" y="4876800"/>
              <a:chExt cx="528991" cy="326571"/>
            </a:xfrm>
          </p:grpSpPr>
          <p:sp>
            <p:nvSpPr>
              <p:cNvPr id="50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51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  <p:sp>
          <p:nvSpPr>
            <p:cNvPr id="8225" name="Oval 45"/>
            <p:cNvSpPr>
              <a:spLocks noChangeArrowheads="1"/>
            </p:cNvSpPr>
            <p:nvPr/>
          </p:nvSpPr>
          <p:spPr bwMode="auto">
            <a:xfrm>
              <a:off x="1101865" y="44958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sp>
        <p:nvSpPr>
          <p:cNvPr id="55" name="Oval 45"/>
          <p:cNvSpPr>
            <a:spLocks noChangeArrowheads="1"/>
          </p:cNvSpPr>
          <p:nvPr/>
        </p:nvSpPr>
        <p:spPr bwMode="auto">
          <a:xfrm>
            <a:off x="874713" y="2532063"/>
            <a:ext cx="420687" cy="457200"/>
          </a:xfrm>
          <a:prstGeom prst="ellipse">
            <a:avLst/>
          </a:prstGeom>
          <a:gradFill rotWithShape="1">
            <a:gsLst>
              <a:gs pos="0">
                <a:srgbClr val="631809"/>
              </a:gs>
              <a:gs pos="50000">
                <a:srgbClr val="D63414"/>
              </a:gs>
              <a:gs pos="100000">
                <a:srgbClr val="63180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Al</a:t>
            </a:r>
          </a:p>
        </p:txBody>
      </p:sp>
      <p:grpSp>
        <p:nvGrpSpPr>
          <p:cNvPr id="8211" name="Group 62"/>
          <p:cNvGrpSpPr>
            <a:grpSpLocks/>
          </p:cNvGrpSpPr>
          <p:nvPr/>
        </p:nvGrpSpPr>
        <p:grpSpPr bwMode="auto">
          <a:xfrm>
            <a:off x="3810000" y="5105400"/>
            <a:ext cx="1443038" cy="457200"/>
            <a:chOff x="3657600" y="4953000"/>
            <a:chExt cx="1443391" cy="457200"/>
          </a:xfrm>
        </p:grpSpPr>
        <p:sp>
          <p:nvSpPr>
            <p:cNvPr id="8213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8214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66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7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8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sp>
        <p:nvSpPr>
          <p:cNvPr id="8212" name="Line 15"/>
          <p:cNvSpPr>
            <a:spLocks noChangeShapeType="1"/>
          </p:cNvSpPr>
          <p:nvPr/>
        </p:nvSpPr>
        <p:spPr bwMode="auto">
          <a:xfrm>
            <a:off x="51054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6 L -0.00642 0.319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1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55" grpId="0" animBg="1"/>
      <p:bldP spid="82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828800" y="2209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914400" y="2209800"/>
            <a:ext cx="99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Al</a:t>
            </a:r>
            <a:endParaRPr lang="en-US" sz="4000" b="1" baseline="-25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7596" name="Rectangle 12"/>
          <p:cNvSpPr>
            <a:spLocks noChangeArrowheads="1"/>
          </p:cNvSpPr>
          <p:nvPr/>
        </p:nvSpPr>
        <p:spPr bwMode="auto">
          <a:xfrm>
            <a:off x="2514600" y="2209800"/>
            <a:ext cx="977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4000" b="1" err="1">
                <a:solidFill>
                  <a:srgbClr val="0000FF"/>
                </a:solidFill>
                <a:latin typeface="VNI-Times" pitchFamily="2" charset="0"/>
              </a:rPr>
              <a:t>O</a:t>
            </a:r>
            <a:r>
              <a:rPr lang="en-US" sz="4000" b="1" baseline="-25000" err="1">
                <a:solidFill>
                  <a:srgbClr val="0000FF"/>
                </a:solidFill>
                <a:latin typeface="VNI-Times" pitchFamily="2" charset="0"/>
              </a:rPr>
              <a:t>2</a:t>
            </a:r>
            <a:endParaRPr lang="en-US" sz="4000" b="1" baseline="-250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67597" name="Rectangle 13"/>
          <p:cNvSpPr>
            <a:spLocks noChangeArrowheads="1"/>
          </p:cNvSpPr>
          <p:nvPr/>
        </p:nvSpPr>
        <p:spPr bwMode="auto">
          <a:xfrm>
            <a:off x="4953000" y="2209800"/>
            <a:ext cx="15875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4000" b="1" err="1">
                <a:solidFill>
                  <a:srgbClr val="FF0000"/>
                </a:solidFill>
                <a:latin typeface="VNI-Times" pitchFamily="2" charset="0"/>
              </a:rPr>
              <a:t>Al</a:t>
            </a:r>
            <a:r>
              <a:rPr lang="en-US" sz="4000" b="1" baseline="-25000" err="1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sz="4000" b="1" err="1">
                <a:solidFill>
                  <a:srgbClr val="0000FF"/>
                </a:solidFill>
                <a:latin typeface="VNI-Times" pitchFamily="2" charset="0"/>
              </a:rPr>
              <a:t>O</a:t>
            </a:r>
            <a:r>
              <a:rPr lang="en-US" sz="4000" b="1" baseline="-25000" err="1">
                <a:solidFill>
                  <a:srgbClr val="0000FF"/>
                </a:solidFill>
                <a:latin typeface="VNI-Times" pitchFamily="2" charset="0"/>
              </a:rPr>
              <a:t>3</a:t>
            </a:r>
            <a:endParaRPr lang="en-US" sz="4000" b="1" baseline="-250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228600" y="1143000"/>
            <a:ext cx="8153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>
              <a:latin typeface="VNI-Times" pitchFamily="2" charset="0"/>
            </a:endParaRPr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304800" y="3048000"/>
            <a:ext cx="8458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BCNN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800" b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67608" name="Rectangle 24"/>
          <p:cNvSpPr>
            <a:spLocks noChangeArrowheads="1"/>
          </p:cNvSpPr>
          <p:nvPr/>
        </p:nvSpPr>
        <p:spPr bwMode="auto">
          <a:xfrm>
            <a:off x="3733800" y="43434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7609" name="Rectangle 25"/>
          <p:cNvSpPr>
            <a:spLocks noChangeArrowheads="1"/>
          </p:cNvSpPr>
          <p:nvPr/>
        </p:nvSpPr>
        <p:spPr bwMode="auto">
          <a:xfrm>
            <a:off x="685800" y="4343400"/>
            <a:ext cx="53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b="1" err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10" name="Rectangle 26"/>
          <p:cNvSpPr>
            <a:spLocks noChangeArrowheads="1"/>
          </p:cNvSpPr>
          <p:nvPr/>
        </p:nvSpPr>
        <p:spPr bwMode="auto">
          <a:xfrm>
            <a:off x="1955800" y="4343400"/>
            <a:ext cx="38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1333500" y="4337923"/>
            <a:ext cx="927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2800" b="1" smtClean="0">
                <a:solidFill>
                  <a:srgbClr val="0000FF"/>
                </a:solidFill>
                <a:latin typeface="VNI-Times" pitchFamily="2" charset="0"/>
              </a:rPr>
              <a:t>  +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67613" name="Rectangle 29"/>
          <p:cNvSpPr>
            <a:spLocks noChangeArrowheads="1"/>
          </p:cNvSpPr>
          <p:nvPr/>
        </p:nvSpPr>
        <p:spPr bwMode="auto">
          <a:xfrm>
            <a:off x="952500" y="4241800"/>
            <a:ext cx="99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VNI-Times" pitchFamily="2" charset="0"/>
              </a:rPr>
              <a:t>Al</a:t>
            </a:r>
            <a:endParaRPr lang="en-US" sz="4000" b="1" baseline="-25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7614" name="Rectangle 30"/>
          <p:cNvSpPr>
            <a:spLocks noChangeArrowheads="1"/>
          </p:cNvSpPr>
          <p:nvPr/>
        </p:nvSpPr>
        <p:spPr bwMode="auto">
          <a:xfrm>
            <a:off x="2171700" y="4251067"/>
            <a:ext cx="91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sz="4000" b="1" baseline="-2500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endParaRPr lang="en-US" sz="4000" b="1" baseline="-25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7615" name="Rectangle 31"/>
          <p:cNvSpPr>
            <a:spLocks noChangeArrowheads="1"/>
          </p:cNvSpPr>
          <p:nvPr/>
        </p:nvSpPr>
        <p:spPr bwMode="auto">
          <a:xfrm>
            <a:off x="4089400" y="4241800"/>
            <a:ext cx="15875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4000" b="1" err="1">
                <a:solidFill>
                  <a:srgbClr val="FF0000"/>
                </a:solidFill>
                <a:latin typeface="VNI-Times" pitchFamily="2" charset="0"/>
              </a:rPr>
              <a:t>Al</a:t>
            </a:r>
            <a:r>
              <a:rPr lang="en-US" sz="4000" b="1" baseline="-25000" err="1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sz="4000" b="1" err="1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sz="4000" b="1" baseline="-25000" err="1">
                <a:solidFill>
                  <a:srgbClr val="FF0000"/>
                </a:solidFill>
                <a:latin typeface="VNI-Times" pitchFamily="2" charset="0"/>
              </a:rPr>
              <a:t>3</a:t>
            </a:r>
            <a:endParaRPr lang="en-US" sz="4000" b="1" baseline="-2500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7616" name="Line 32"/>
          <p:cNvSpPr>
            <a:spLocks noChangeShapeType="1"/>
          </p:cNvSpPr>
          <p:nvPr/>
        </p:nvSpPr>
        <p:spPr bwMode="auto">
          <a:xfrm>
            <a:off x="3581400" y="24384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7617" name="Line 33"/>
          <p:cNvSpPr>
            <a:spLocks noChangeShapeType="1"/>
          </p:cNvSpPr>
          <p:nvPr/>
        </p:nvSpPr>
        <p:spPr bwMode="auto">
          <a:xfrm>
            <a:off x="2743200" y="4648200"/>
            <a:ext cx="8382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2743200" y="46482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448" name="WordArt 40" descr="Narrow vertical"/>
          <p:cNvSpPr>
            <a:spLocks noChangeArrowheads="1" noChangeShapeType="1" noTextEdit="1"/>
          </p:cNvSpPr>
          <p:nvPr/>
        </p:nvSpPr>
        <p:spPr bwMode="auto">
          <a:xfrm>
            <a:off x="457200" y="5791200"/>
            <a:ext cx="457200" cy="7572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1759"/>
              </a:avLst>
            </a:prstTxWarp>
          </a:bodyPr>
          <a:lstStyle/>
          <a:p>
            <a:pPr algn="ctr"/>
            <a:endParaRPr lang="en-US" sz="2800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11292" name="WordArt 7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391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11"/>
              </a:avLst>
            </a:prstTxWarp>
          </a:bodyPr>
          <a:lstStyle/>
          <a:p>
            <a:pPr algn="ctr"/>
            <a:endParaRPr lang="en-US" sz="2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1293" name="Picture 19" descr="4898DBC5BEA843B582E10C5800F24FA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5800" y="0"/>
            <a:ext cx="6096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Rectangle 104"/>
          <p:cNvSpPr>
            <a:spLocks noChangeArrowheads="1"/>
          </p:cNvSpPr>
          <p:nvPr/>
        </p:nvSpPr>
        <p:spPr bwMode="auto">
          <a:xfrm>
            <a:off x="2946400" y="4191000"/>
            <a:ext cx="774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t</a:t>
            </a:r>
            <a:r>
              <a:rPr lang="en-US" sz="2800" b="1" baseline="3000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 smtClean="0">
                <a:solidFill>
                  <a:srgbClr val="FF0000"/>
                </a:solidFill>
              </a:rPr>
              <a:t>PHƯƠNG</a:t>
            </a:r>
            <a:r>
              <a:rPr lang="en-US" sz="2800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PHÁP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CÂN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BẰNG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NHANH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PHƯƠNG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TRÌNH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HÓA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err="1" smtClean="0">
                <a:solidFill>
                  <a:srgbClr val="FF0000"/>
                </a:solidFill>
              </a:rPr>
              <a:t>HỌC</a:t>
            </a:r>
            <a:endParaRPr 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/>
      <p:bldP spid="67595" grpId="0"/>
      <p:bldP spid="67596" grpId="0"/>
      <p:bldP spid="67597" grpId="0"/>
      <p:bldP spid="67600" grpId="0"/>
      <p:bldP spid="67601" grpId="0"/>
      <p:bldP spid="67608" grpId="0"/>
      <p:bldP spid="67609" grpId="0"/>
      <p:bldP spid="67610" grpId="0"/>
      <p:bldP spid="67612" grpId="0"/>
      <p:bldP spid="67613" grpId="0"/>
      <p:bldP spid="67614" grpId="0"/>
      <p:bldP spid="67615" grpId="0"/>
      <p:bldP spid="67616" grpId="0" animBg="1"/>
      <p:bldP spid="67617" grpId="0" animBg="1"/>
      <p:bldP spid="68623" grpId="0" animBg="1"/>
      <p:bldP spid="17448" grpId="0" animBg="1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tải xuống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590800"/>
            <a:ext cx="7239000" cy="350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838200"/>
            <a:ext cx="670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err="1" smtClean="0"/>
              <a:t>Ứng</a:t>
            </a:r>
            <a:r>
              <a:rPr lang="en-US" sz="3200" smtClean="0"/>
              <a:t> </a:t>
            </a:r>
            <a:r>
              <a:rPr lang="en-US" sz="3200" err="1" smtClean="0"/>
              <a:t>dụng</a:t>
            </a:r>
            <a:r>
              <a:rPr lang="en-US" sz="3200" smtClean="0"/>
              <a:t> </a:t>
            </a:r>
            <a:r>
              <a:rPr lang="en-US" sz="3200" err="1" smtClean="0"/>
              <a:t>phương</a:t>
            </a:r>
            <a:r>
              <a:rPr lang="en-US" sz="3200" smtClean="0"/>
              <a:t> </a:t>
            </a:r>
            <a:r>
              <a:rPr lang="en-US" sz="3200" err="1" smtClean="0"/>
              <a:t>trình</a:t>
            </a:r>
            <a:r>
              <a:rPr lang="en-US" sz="3200" smtClean="0"/>
              <a:t> </a:t>
            </a:r>
            <a:r>
              <a:rPr lang="en-US" sz="3200" err="1" smtClean="0"/>
              <a:t>hóa</a:t>
            </a:r>
            <a:r>
              <a:rPr lang="en-US" sz="3200" smtClean="0"/>
              <a:t> </a:t>
            </a:r>
            <a:r>
              <a:rPr lang="en-US" sz="3200" err="1" smtClean="0"/>
              <a:t>học</a:t>
            </a:r>
            <a:r>
              <a:rPr lang="en-US" sz="3200" smtClean="0"/>
              <a:t> </a:t>
            </a:r>
            <a:r>
              <a:rPr lang="en-US" sz="3200" err="1" smtClean="0"/>
              <a:t>trong</a:t>
            </a:r>
            <a:r>
              <a:rPr lang="en-US" sz="3200" smtClean="0"/>
              <a:t> </a:t>
            </a:r>
            <a:r>
              <a:rPr lang="en-US" sz="3200" err="1" smtClean="0"/>
              <a:t>sản</a:t>
            </a:r>
            <a:r>
              <a:rPr lang="en-US" sz="3200" smtClean="0"/>
              <a:t> </a:t>
            </a:r>
            <a:r>
              <a:rPr lang="en-US" sz="3200" err="1" smtClean="0"/>
              <a:t>xuất</a:t>
            </a:r>
            <a:r>
              <a:rPr lang="en-US" sz="3200" smtClean="0"/>
              <a:t> </a:t>
            </a:r>
            <a:r>
              <a:rPr lang="en-US" sz="3200" err="1" smtClean="0"/>
              <a:t>và</a:t>
            </a:r>
            <a:r>
              <a:rPr lang="en-US" sz="3200" smtClean="0"/>
              <a:t> </a:t>
            </a:r>
            <a:r>
              <a:rPr lang="en-US" sz="3200" err="1" smtClean="0"/>
              <a:t>điều</a:t>
            </a:r>
            <a:r>
              <a:rPr lang="en-US" sz="3200" smtClean="0"/>
              <a:t> </a:t>
            </a:r>
            <a:r>
              <a:rPr lang="en-US" sz="3200" err="1" smtClean="0"/>
              <a:t>chế</a:t>
            </a:r>
            <a:r>
              <a:rPr lang="en-US" sz="3200" smtClean="0"/>
              <a:t> </a:t>
            </a:r>
            <a:r>
              <a:rPr lang="en-US" sz="3200" err="1" smtClean="0"/>
              <a:t>hóa</a:t>
            </a:r>
            <a:r>
              <a:rPr lang="en-US" sz="3200" smtClean="0"/>
              <a:t> </a:t>
            </a:r>
            <a:r>
              <a:rPr lang="en-US" sz="3200" err="1" smtClean="0"/>
              <a:t>chất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"/>
            <a:ext cx="9144000" cy="6858000"/>
          </a:xfrm>
          <a:prstGeom prst="rect">
            <a:avLst/>
          </a:prstGeom>
        </p:spPr>
      </p:pic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   </a:t>
            </a:r>
            <a:r>
              <a:rPr lang="en-US" i="1" err="1" smtClean="0">
                <a:solidFill>
                  <a:srgbClr val="0000FF"/>
                </a:solidFill>
              </a:rPr>
              <a:t>Bài</a:t>
            </a:r>
            <a:r>
              <a:rPr lang="en-US" i="1" smtClean="0">
                <a:solidFill>
                  <a:srgbClr val="0000FF"/>
                </a:solidFill>
              </a:rPr>
              <a:t>  </a:t>
            </a:r>
            <a:r>
              <a:rPr lang="en-US" i="1" err="1" smtClean="0">
                <a:solidFill>
                  <a:srgbClr val="0000FF"/>
                </a:solidFill>
              </a:rPr>
              <a:t>tập</a:t>
            </a:r>
            <a:r>
              <a:rPr lang="en-US" i="1" smtClean="0">
                <a:solidFill>
                  <a:srgbClr val="0000FF"/>
                </a:solidFill>
              </a:rPr>
              <a:t> </a:t>
            </a:r>
            <a:r>
              <a:rPr lang="en-US" i="1" smtClean="0">
                <a:solidFill>
                  <a:srgbClr val="0000FF"/>
                </a:solidFill>
              </a:rPr>
              <a:t>1:</a:t>
            </a:r>
            <a:r>
              <a:rPr lang="en-US" i="1" smtClean="0"/>
              <a:t> </a:t>
            </a:r>
            <a:endParaRPr lang="en-US" i="1" smtClean="0"/>
          </a:p>
          <a:p>
            <a:pPr marL="0" indent="0" algn="just"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en-US" smtClean="0"/>
              <a:t>   </a:t>
            </a:r>
            <a:r>
              <a:rPr lang="en-US" smtClean="0">
                <a:solidFill>
                  <a:srgbClr val="CC3300"/>
                </a:solidFill>
              </a:rPr>
              <a:t>Lập phương trình hóa học của phản ứng hóa học:  Photpho tác dụng với khí oxi tạo ra điphotphopentaoxit  (P</a:t>
            </a:r>
            <a:r>
              <a:rPr lang="en-US" baseline="-25000" smtClean="0">
                <a:solidFill>
                  <a:srgbClr val="CC3300"/>
                </a:solidFill>
              </a:rPr>
              <a:t>2</a:t>
            </a:r>
            <a:r>
              <a:rPr lang="en-US" smtClean="0">
                <a:solidFill>
                  <a:srgbClr val="CC3300"/>
                </a:solidFill>
              </a:rPr>
              <a:t>O</a:t>
            </a:r>
            <a:r>
              <a:rPr lang="en-US" baseline="-25000" smtClean="0">
                <a:solidFill>
                  <a:srgbClr val="CC3300"/>
                </a:solidFill>
              </a:rPr>
              <a:t>5</a:t>
            </a:r>
            <a:r>
              <a:rPr lang="en-US" smtClean="0">
                <a:solidFill>
                  <a:srgbClr val="CC3300"/>
                </a:solidFill>
              </a:rPr>
              <a:t>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5400"/>
          </a:p>
        </p:txBody>
      </p:sp>
      <p:pic>
        <p:nvPicPr>
          <p:cNvPr id="4" name="Content Placeholder 3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52400"/>
            <a:ext cx="9144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98796"/>
            <a:ext cx="9677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sz="3600" b="1" u="sng" smtClean="0">
                <a:solidFill>
                  <a:srgbClr val="0000FF"/>
                </a:solidFill>
              </a:rPr>
              <a:t>Bài tập 3:</a:t>
            </a:r>
            <a:r>
              <a:rPr lang="en-US" sz="3600" u="sng" smtClean="0">
                <a:solidFill>
                  <a:srgbClr val="0000FF"/>
                </a:solidFill>
              </a:rPr>
              <a:t> </a:t>
            </a:r>
            <a:r>
              <a:rPr lang="en-US" sz="3600" b="1" smtClean="0">
                <a:solidFill>
                  <a:srgbClr val="0000FF"/>
                </a:solidFill>
              </a:rPr>
              <a:t>Hãy chọn hệ số thích hợp đặt vào những chỗ có dấu hỏi trong các PTHH sau:</a:t>
            </a:r>
          </a:p>
          <a:p>
            <a:pPr marL="533400" indent="-533400" eaLnBrk="1" hangingPunct="1">
              <a:buFont typeface="Wingdings" pitchFamily="2" charset="2"/>
              <a:buAutoNum type="alphaLcPeriod"/>
            </a:pPr>
            <a:r>
              <a:rPr lang="en-US" sz="3600" b="1" smtClean="0"/>
              <a:t>K  </a:t>
            </a:r>
            <a:r>
              <a:rPr lang="en-US" sz="3600" b="1" smtClean="0"/>
              <a:t>+  S              </a:t>
            </a:r>
            <a:r>
              <a:rPr lang="en-US" sz="3600" b="1" smtClean="0">
                <a:sym typeface="Wingdings" pitchFamily="2" charset="2"/>
              </a:rPr>
              <a:t>K</a:t>
            </a:r>
            <a:r>
              <a:rPr lang="en-US" sz="3600" b="1" baseline="-25000" smtClean="0">
                <a:sym typeface="Wingdings" pitchFamily="2" charset="2"/>
              </a:rPr>
              <a:t>2</a:t>
            </a:r>
            <a:r>
              <a:rPr lang="en-US" sz="3600" b="1" smtClean="0">
                <a:sym typeface="Wingdings" pitchFamily="2" charset="2"/>
              </a:rPr>
              <a:t>S</a:t>
            </a:r>
          </a:p>
          <a:p>
            <a:pPr marL="533400" indent="-533400" eaLnBrk="1" hangingPunct="1">
              <a:buFont typeface="Wingdings" pitchFamily="2" charset="2"/>
              <a:buAutoNum type="alphaLcPeriod"/>
            </a:pPr>
            <a:r>
              <a:rPr lang="en-US" sz="3600" b="1" smtClean="0">
                <a:sym typeface="Wingdings" pitchFamily="2" charset="2"/>
              </a:rPr>
              <a:t>Fe </a:t>
            </a:r>
            <a:r>
              <a:rPr lang="en-US" sz="3600" b="1" smtClean="0">
                <a:sym typeface="Wingdings" pitchFamily="2" charset="2"/>
              </a:rPr>
              <a:t>+     Cl</a:t>
            </a:r>
            <a:r>
              <a:rPr lang="en-US" sz="3600" b="1" baseline="-25000" smtClean="0">
                <a:sym typeface="Wingdings" pitchFamily="2" charset="2"/>
              </a:rPr>
              <a:t>2</a:t>
            </a:r>
            <a:r>
              <a:rPr lang="en-US" sz="3600" b="1" smtClean="0">
                <a:sym typeface="Wingdings" pitchFamily="2" charset="2"/>
              </a:rPr>
              <a:t>              </a:t>
            </a:r>
            <a:r>
              <a:rPr lang="en-US" sz="3600" b="1" smtClean="0">
                <a:sym typeface="Wingdings" pitchFamily="2" charset="2"/>
              </a:rPr>
              <a:t>FeCl</a:t>
            </a:r>
            <a:r>
              <a:rPr lang="en-US" sz="3600" b="1" baseline="-25000" smtClean="0">
                <a:sym typeface="Wingdings" pitchFamily="2" charset="2"/>
              </a:rPr>
              <a:t>3</a:t>
            </a:r>
            <a:endParaRPr lang="en-US" sz="3600" b="1" smtClean="0">
              <a:sym typeface="Wingdings" pitchFamily="2" charset="2"/>
            </a:endParaRPr>
          </a:p>
          <a:p>
            <a:pPr marL="533400" indent="-533400" eaLnBrk="1" hangingPunct="1">
              <a:buFont typeface="Wingdings" pitchFamily="2" charset="2"/>
              <a:buAutoNum type="alphaLcPeriod"/>
            </a:pPr>
            <a:r>
              <a:rPr lang="en-US" sz="3600" b="1" smtClean="0">
                <a:sym typeface="Wingdings" pitchFamily="2" charset="2"/>
              </a:rPr>
              <a:t>Na</a:t>
            </a:r>
            <a:r>
              <a:rPr lang="en-US" sz="3600" b="1" baseline="-25000" smtClean="0">
                <a:sym typeface="Wingdings" pitchFamily="2" charset="2"/>
              </a:rPr>
              <a:t>2</a:t>
            </a:r>
            <a:r>
              <a:rPr lang="en-US" sz="3600" b="1" smtClean="0">
                <a:sym typeface="Wingdings" pitchFamily="2" charset="2"/>
              </a:rPr>
              <a:t>SO</a:t>
            </a:r>
            <a:r>
              <a:rPr lang="en-US" sz="3600" b="1" baseline="-25000" smtClean="0">
                <a:sym typeface="Wingdings" pitchFamily="2" charset="2"/>
              </a:rPr>
              <a:t>4</a:t>
            </a:r>
            <a:r>
              <a:rPr lang="en-US" sz="3600" b="1" smtClean="0"/>
              <a:t>  + </a:t>
            </a:r>
            <a:r>
              <a:rPr lang="en-US" sz="3600" b="1" smtClean="0">
                <a:sym typeface="Wingdings" pitchFamily="2" charset="2"/>
              </a:rPr>
              <a:t>BaCl</a:t>
            </a:r>
            <a:r>
              <a:rPr lang="en-US" sz="3600" b="1" baseline="-25000" smtClean="0">
                <a:sym typeface="Wingdings" pitchFamily="2" charset="2"/>
              </a:rPr>
              <a:t>2</a:t>
            </a:r>
            <a:r>
              <a:rPr lang="en-US" sz="3600" b="1" smtClean="0"/>
              <a:t>          </a:t>
            </a:r>
            <a:r>
              <a:rPr lang="en-US" sz="3600" b="1" smtClean="0">
                <a:sym typeface="Wingdings" pitchFamily="2" charset="2"/>
              </a:rPr>
              <a:t>NaCl </a:t>
            </a:r>
            <a:r>
              <a:rPr lang="en-US" sz="3600" b="1" smtClean="0">
                <a:sym typeface="Wingdings" pitchFamily="2" charset="2"/>
              </a:rPr>
              <a:t>+ BaSO</a:t>
            </a:r>
            <a:r>
              <a:rPr lang="en-US" sz="3600" b="1" baseline="-25000" smtClean="0">
                <a:sym typeface="Wingdings" pitchFamily="2" charset="2"/>
              </a:rPr>
              <a:t>4</a:t>
            </a:r>
          </a:p>
          <a:p>
            <a:pPr marL="533400" indent="-533400">
              <a:buFont typeface="Wingdings" pitchFamily="2" charset="2"/>
              <a:buAutoNum type="alphaLcPeriod"/>
            </a:pPr>
            <a:r>
              <a:rPr lang="en-US" sz="3600" b="1" smtClean="0">
                <a:sym typeface="Wingdings" pitchFamily="2" charset="2"/>
              </a:rPr>
              <a:t>Al(OH)</a:t>
            </a:r>
            <a:r>
              <a:rPr lang="en-US" sz="3600" b="1" baseline="-25000" smtClean="0">
                <a:sym typeface="Wingdings" pitchFamily="2" charset="2"/>
              </a:rPr>
              <a:t>3</a:t>
            </a:r>
            <a:r>
              <a:rPr lang="en-US" sz="3600" b="1" smtClean="0"/>
              <a:t> </a:t>
            </a:r>
            <a:r>
              <a:rPr lang="en-US" sz="3600" b="1" smtClean="0"/>
              <a:t>+  </a:t>
            </a:r>
            <a:r>
              <a:rPr lang="en-US" sz="3600" b="1" smtClean="0">
                <a:sym typeface="Wingdings" pitchFamily="2" charset="2"/>
              </a:rPr>
              <a:t>H</a:t>
            </a:r>
            <a:r>
              <a:rPr lang="en-US" sz="3600" b="1" baseline="-25000" smtClean="0">
                <a:sym typeface="Wingdings" pitchFamily="2" charset="2"/>
              </a:rPr>
              <a:t>2 </a:t>
            </a:r>
            <a:r>
              <a:rPr lang="en-US" sz="3600" b="1" smtClean="0">
                <a:sym typeface="Wingdings" pitchFamily="2" charset="2"/>
              </a:rPr>
              <a:t>SO</a:t>
            </a:r>
            <a:r>
              <a:rPr lang="en-US" sz="3600" b="1" baseline="-25000" smtClean="0">
                <a:sym typeface="Wingdings" pitchFamily="2" charset="2"/>
              </a:rPr>
              <a:t>4</a:t>
            </a:r>
            <a:r>
              <a:rPr lang="en-US" sz="3600" b="1" smtClean="0"/>
              <a:t>  </a:t>
            </a:r>
            <a:r>
              <a:rPr lang="en-US" sz="3600" b="1" smtClean="0">
                <a:sym typeface="Wingdings" pitchFamily="2" charset="2"/>
              </a:rPr>
              <a:t>         </a:t>
            </a:r>
            <a:r>
              <a:rPr lang="en-US" sz="3600" b="1" smtClean="0">
                <a:sym typeface="Wingdings" pitchFamily="2" charset="2"/>
              </a:rPr>
              <a:t>Al</a:t>
            </a:r>
            <a:r>
              <a:rPr lang="en-US" sz="3600" b="1" baseline="-25000" smtClean="0">
                <a:sym typeface="Wingdings" pitchFamily="2" charset="2"/>
              </a:rPr>
              <a:t>2 </a:t>
            </a:r>
            <a:r>
              <a:rPr lang="en-US" sz="3600" b="1" smtClean="0">
                <a:sym typeface="Wingdings" pitchFamily="2" charset="2"/>
              </a:rPr>
              <a:t>(SO</a:t>
            </a:r>
            <a:r>
              <a:rPr lang="en-US" sz="3600" b="1" baseline="-25000" smtClean="0">
                <a:sym typeface="Wingdings" pitchFamily="2" charset="2"/>
              </a:rPr>
              <a:t>4</a:t>
            </a:r>
            <a:r>
              <a:rPr lang="en-US" sz="3600" b="1" smtClean="0">
                <a:sym typeface="Wingdings" pitchFamily="2" charset="2"/>
              </a:rPr>
              <a:t>)</a:t>
            </a:r>
            <a:r>
              <a:rPr lang="en-US" sz="3600" b="1" baseline="-25000" smtClean="0">
                <a:sym typeface="Wingdings" pitchFamily="2" charset="2"/>
              </a:rPr>
              <a:t>3 </a:t>
            </a:r>
            <a:r>
              <a:rPr lang="en-US" sz="3600" b="1" smtClean="0">
                <a:sym typeface="Wingdings" pitchFamily="2" charset="2"/>
              </a:rPr>
              <a:t>+ H</a:t>
            </a:r>
            <a:r>
              <a:rPr lang="en-US" sz="3600" b="1" baseline="-25000" smtClean="0">
                <a:sym typeface="Wingdings" pitchFamily="2" charset="2"/>
              </a:rPr>
              <a:t>2</a:t>
            </a:r>
            <a:r>
              <a:rPr lang="en-US" sz="3600" b="1" smtClean="0">
                <a:sym typeface="Wingdings" pitchFamily="2" charset="2"/>
              </a:rPr>
              <a:t>O</a:t>
            </a:r>
            <a:endParaRPr lang="en-US" sz="3600" b="1" baseline="-25000" smtClean="0">
              <a:sym typeface="Wingdings" pitchFamily="2" charset="2"/>
            </a:endParaRPr>
          </a:p>
          <a:p>
            <a:pPr marL="533400" indent="-533400" eaLnBrk="1" hangingPunct="1"/>
            <a:endParaRPr lang="en-US" sz="2400" b="1" smtClean="0">
              <a:solidFill>
                <a:srgbClr val="0000FF"/>
              </a:solidFill>
              <a:sym typeface="Wingdings" pitchFamily="2" charset="2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628900" y="2547938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Line 32"/>
          <p:cNvSpPr>
            <a:spLocks noChangeShapeType="1"/>
          </p:cNvSpPr>
          <p:nvPr/>
        </p:nvSpPr>
        <p:spPr bwMode="auto">
          <a:xfrm>
            <a:off x="3448050" y="3132137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Line 32"/>
          <p:cNvSpPr>
            <a:spLocks noChangeShapeType="1"/>
          </p:cNvSpPr>
          <p:nvPr/>
        </p:nvSpPr>
        <p:spPr bwMode="auto">
          <a:xfrm>
            <a:off x="4286250" y="37338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4705350" y="42672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UCPHUC\Desktop\chuẩn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9458" name="Picture 6" descr="83b77f3e9d7c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15100"/>
            <a:ext cx="9144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5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sz="5000">
              <a:solidFill>
                <a:srgbClr val="FF0000"/>
              </a:solidFill>
            </a:endParaRPr>
          </a:p>
          <a:p>
            <a:pPr eaLnBrk="0" hangingPunct="0"/>
            <a:r>
              <a:rPr lang="en-US" sz="30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1a,b;2,3a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3000"/>
          </a:p>
          <a:p>
            <a:pPr eaLnBrk="0" hangingPunct="0"/>
            <a:r>
              <a:rPr lang="en-US" sz="30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smtClean="0">
                <a:latin typeface="Times New Roman" pitchFamily="18" charset="0"/>
                <a:cs typeface="Times New Roman" pitchFamily="18" charset="0"/>
              </a:rPr>
              <a:t>phần ý nghĩa phương trình hóa học .</a:t>
            </a:r>
            <a:endParaRPr lang="en-US" sz="3000"/>
          </a:p>
          <a:p>
            <a:pPr eaLnBrk="0" hangingPunct="0">
              <a:buFontTx/>
              <a:buChar char="-"/>
            </a:pP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0" hangingPunct="0"/>
            <a:r>
              <a:rPr lang="en-US" sz="300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hóa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000"/>
          </a:p>
          <a:p>
            <a:pPr eaLnBrk="0" hangingPunct="0"/>
            <a:r>
              <a:rPr lang="en-US" sz="300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Áp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ý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nghĩa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0" hangingPunct="0"/>
            <a:r>
              <a:rPr lang="en-US" sz="300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00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pt-BR" sz="3000" smtClean="0">
                <a:latin typeface=".VnTime" pitchFamily="34" charset="0"/>
                <a:cs typeface="Times New Roman" pitchFamily="18" charset="0"/>
              </a:rPr>
              <a:t>P </a:t>
            </a:r>
            <a:r>
              <a:rPr lang="pt-BR" sz="3000">
                <a:latin typeface=".VnTime" pitchFamily="34" charset="0"/>
                <a:cs typeface="Times New Roman" pitchFamily="18" charset="0"/>
              </a:rPr>
              <a:t>+ </a:t>
            </a:r>
            <a:r>
              <a:rPr lang="pt-BR" sz="3000" smtClean="0">
                <a:latin typeface=".VnTime" pitchFamily="34" charset="0"/>
                <a:cs typeface="Times New Roman" pitchFamily="18" charset="0"/>
              </a:rPr>
              <a:t>5 O</a:t>
            </a:r>
            <a:r>
              <a:rPr lang="pt-BR" sz="3000" baseline="-30000" smtClean="0">
                <a:latin typeface=".VnTime" pitchFamily="34" charset="0"/>
                <a:cs typeface="Times New Roman" pitchFamily="18" charset="0"/>
              </a:rPr>
              <a:t>2</a:t>
            </a:r>
            <a:r>
              <a:rPr lang="pt-BR" sz="300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pt-BR" sz="3000">
                <a:cs typeface="Times New Roman" pitchFamily="18" charset="0"/>
              </a:rPr>
              <a:t>––</a:t>
            </a:r>
            <a:r>
              <a:rPr lang="pt-BR" sz="3000">
                <a:latin typeface=".VnTime" pitchFamily="34" charset="0"/>
                <a:cs typeface="Times New Roman" pitchFamily="18" charset="0"/>
              </a:rPr>
              <a:t>&gt; </a:t>
            </a:r>
            <a:r>
              <a:rPr lang="pt-BR" sz="3000" smtClean="0">
                <a:latin typeface=".VnTime" pitchFamily="34" charset="0"/>
                <a:cs typeface="Times New Roman" pitchFamily="18" charset="0"/>
              </a:rPr>
              <a:t>2 P</a:t>
            </a:r>
            <a:r>
              <a:rPr lang="pt-BR" sz="3000" baseline="-30000" smtClean="0">
                <a:latin typeface=".VnTime" pitchFamily="34" charset="0"/>
                <a:cs typeface="Times New Roman" pitchFamily="18" charset="0"/>
              </a:rPr>
              <a:t>2</a:t>
            </a:r>
            <a:r>
              <a:rPr lang="pt-BR" sz="3000" smtClean="0">
                <a:latin typeface=".VnTime" pitchFamily="34" charset="0"/>
                <a:cs typeface="Times New Roman" pitchFamily="18" charset="0"/>
              </a:rPr>
              <a:t>O</a:t>
            </a:r>
            <a:r>
              <a:rPr lang="pt-BR" sz="3000" baseline="-30000" smtClean="0">
                <a:latin typeface=".VnTime" pitchFamily="34" charset="0"/>
                <a:cs typeface="Times New Roman" pitchFamily="18" charset="0"/>
              </a:rPr>
              <a:t>5</a:t>
            </a:r>
            <a:endParaRPr lang="pt-BR" sz="3000"/>
          </a:p>
        </p:txBody>
      </p:sp>
      <p:sp>
        <p:nvSpPr>
          <p:cNvPr id="5" name="Rectangle 4"/>
          <p:cNvSpPr/>
          <p:nvPr/>
        </p:nvSpPr>
        <p:spPr>
          <a:xfrm>
            <a:off x="2667000" y="762000"/>
            <a:ext cx="3147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DẶN</a:t>
            </a:r>
            <a:r>
              <a:rPr lang="en-US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DÒ</a:t>
            </a:r>
            <a:r>
              <a:rPr lang="en-US" sz="5400" b="1" cap="none" spc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UCPHU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US" sz="2800" smtClean="0"/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NGHIỆM 1:</a:t>
            </a:r>
            <a:br>
              <a:rPr lang="en-US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ĐỐT LƯU HUỲNH TRÊN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CỒN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057400" y="1981200"/>
            <a:ext cx="68580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hãy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viết phương trình chữ của phản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ứng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hóa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học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trên.</a:t>
            </a:r>
            <a:endParaRPr lang="en-US" sz="4000" b="1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7" name="Picture 6" descr="animated-question-mark-clipart-Animated-dancing-red-question-mark-picture-movi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00200"/>
            <a:ext cx="1724025" cy="21145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28700" y="4040336"/>
            <a:ext cx="8915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lưu huỳnh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khí oxi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hợp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lưu huỳnh đioxit</a:t>
            </a:r>
          </a:p>
        </p:txBody>
      </p:sp>
    </p:spTree>
    <p:extLst>
      <p:ext uri="{BB962C8B-B14F-4D97-AF65-F5344CB8AC3E}">
        <p14:creationId xmlns:p14="http://schemas.microsoft.com/office/powerpoint/2010/main" val="286449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5" grpId="0" build="allAtOnce"/>
      <p:bldP spid="8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US" sz="2800" smtClean="0"/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NGHIỆM 2:</a:t>
            </a:r>
            <a:br>
              <a:rPr lang="en-US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RẮC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CỒN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057400" y="1981200"/>
            <a:ext cx="67818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hãy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>
                <a:solidFill>
                  <a:srgbClr val="C00000"/>
                </a:solidFill>
                <a:latin typeface="Times New Roman" pitchFamily="18" charset="0"/>
              </a:rPr>
              <a:t>viết phương trình chữ của phản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ứng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hóa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C00000"/>
                </a:solidFill>
                <a:latin typeface="Times New Roman" pitchFamily="18" charset="0"/>
              </a:rPr>
              <a:t>học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</a:rPr>
              <a:t> trên.</a:t>
            </a:r>
            <a:endParaRPr lang="en-US" sz="4000" b="1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7" name="Picture 6" descr="animated-question-mark-clipart-Animated-dancing-red-question-mark-picture-movi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00200"/>
            <a:ext cx="1724025" cy="21145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" y="4114800"/>
            <a:ext cx="7315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khí oxi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err="1" smtClean="0"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4400" b="1" i="1" smtClean="0">
                <a:latin typeface="Times New Roman" pitchFamily="18" charset="0"/>
                <a:cs typeface="Times New Roman" pitchFamily="18" charset="0"/>
              </a:rPr>
              <a:t> oxit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5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62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322486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   + O</a:t>
            </a:r>
            <a:r>
              <a:rPr lang="en-US" baseline="-25000" smtClean="0"/>
              <a:t>2           </a:t>
            </a:r>
            <a:r>
              <a:rPr lang="en-US" smtClean="0">
                <a:sym typeface="Wingdings" pitchFamily="2" charset="2"/>
              </a:rPr>
              <a:t>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4" name="Title 6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>
              <a:latin typeface="+mj-lt"/>
              <a:ea typeface="+mj-ea"/>
              <a:cs typeface="+mj-cs"/>
            </a:endParaRPr>
          </a:p>
        </p:txBody>
      </p:sp>
      <p:sp>
        <p:nvSpPr>
          <p:cNvPr id="9230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687388" y="-457200"/>
            <a:ext cx="4876800" cy="6400800"/>
            <a:chOff x="687388" y="-457200"/>
            <a:chExt cx="4876800" cy="6400800"/>
          </a:xfrm>
        </p:grpSpPr>
        <p:grpSp>
          <p:nvGrpSpPr>
            <p:cNvPr id="5" name="Group 54"/>
            <p:cNvGrpSpPr>
              <a:grpSpLocks/>
            </p:cNvGrpSpPr>
            <p:nvPr/>
          </p:nvGrpSpPr>
          <p:grpSpPr bwMode="auto">
            <a:xfrm>
              <a:off x="2743200" y="-457200"/>
              <a:ext cx="681038" cy="4948238"/>
              <a:chOff x="2804" y="316"/>
              <a:chExt cx="429" cy="3117"/>
            </a:xfrm>
          </p:grpSpPr>
          <p:grpSp>
            <p:nvGrpSpPr>
              <p:cNvPr id="6" name="Group 55"/>
              <p:cNvGrpSpPr>
                <a:grpSpLocks/>
              </p:cNvGrpSpPr>
              <p:nvPr/>
            </p:nvGrpSpPr>
            <p:grpSpPr bwMode="auto">
              <a:xfrm>
                <a:off x="2804" y="316"/>
                <a:ext cx="429" cy="3117"/>
                <a:chOff x="2365" y="316"/>
                <a:chExt cx="429" cy="3117"/>
              </a:xfrm>
            </p:grpSpPr>
            <p:sp>
              <p:nvSpPr>
                <p:cNvPr id="9284" name="Freeform 56"/>
                <p:cNvSpPr>
                  <a:spLocks/>
                </p:cNvSpPr>
                <p:nvPr/>
              </p:nvSpPr>
              <p:spPr bwMode="ltGray">
                <a:xfrm>
                  <a:off x="2542" y="1857"/>
                  <a:ext cx="252" cy="1576"/>
                </a:xfrm>
                <a:custGeom>
                  <a:avLst/>
                  <a:gdLst>
                    <a:gd name="T0" fmla="*/ 252 w 252"/>
                    <a:gd name="T1" fmla="*/ 1576 h 1576"/>
                    <a:gd name="T2" fmla="*/ 0 w 252"/>
                    <a:gd name="T3" fmla="*/ 12 h 1576"/>
                    <a:gd name="T4" fmla="*/ 72 w 252"/>
                    <a:gd name="T5" fmla="*/ 0 h 1576"/>
                    <a:gd name="T6" fmla="*/ 252 w 252"/>
                    <a:gd name="T7" fmla="*/ 1576 h 157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52"/>
                    <a:gd name="T13" fmla="*/ 0 h 1576"/>
                    <a:gd name="T14" fmla="*/ 252 w 252"/>
                    <a:gd name="T15" fmla="*/ 1576 h 157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52" h="1576">
                      <a:moveTo>
                        <a:pt x="252" y="1576"/>
                      </a:moveTo>
                      <a:lnTo>
                        <a:pt x="0" y="12"/>
                      </a:lnTo>
                      <a:lnTo>
                        <a:pt x="72" y="0"/>
                      </a:lnTo>
                      <a:lnTo>
                        <a:pt x="252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FF"/>
                    </a:gs>
                    <a:gs pos="100000">
                      <a:srgbClr val="000076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5" name="Freeform 57"/>
                <p:cNvSpPr>
                  <a:spLocks/>
                </p:cNvSpPr>
                <p:nvPr/>
              </p:nvSpPr>
              <p:spPr bwMode="ltGray">
                <a:xfrm flipH="1" flipV="1">
                  <a:off x="2365" y="316"/>
                  <a:ext cx="252" cy="1576"/>
                </a:xfrm>
                <a:custGeom>
                  <a:avLst/>
                  <a:gdLst>
                    <a:gd name="T0" fmla="*/ 252 w 252"/>
                    <a:gd name="T1" fmla="*/ 1576 h 1576"/>
                    <a:gd name="T2" fmla="*/ 0 w 252"/>
                    <a:gd name="T3" fmla="*/ 12 h 1576"/>
                    <a:gd name="T4" fmla="*/ 72 w 252"/>
                    <a:gd name="T5" fmla="*/ 0 h 1576"/>
                    <a:gd name="T6" fmla="*/ 252 w 252"/>
                    <a:gd name="T7" fmla="*/ 1576 h 157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52"/>
                    <a:gd name="T13" fmla="*/ 0 h 1576"/>
                    <a:gd name="T14" fmla="*/ 252 w 252"/>
                    <a:gd name="T15" fmla="*/ 1576 h 157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52" h="1576">
                      <a:moveTo>
                        <a:pt x="252" y="1576"/>
                      </a:moveTo>
                      <a:lnTo>
                        <a:pt x="0" y="12"/>
                      </a:lnTo>
                      <a:lnTo>
                        <a:pt x="72" y="0"/>
                      </a:lnTo>
                      <a:lnTo>
                        <a:pt x="252" y="1576"/>
                      </a:lnTo>
                      <a:close/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83" name="Oval 58"/>
              <p:cNvSpPr>
                <a:spLocks noChangeArrowheads="1"/>
              </p:cNvSpPr>
              <p:nvPr/>
            </p:nvSpPr>
            <p:spPr bwMode="auto">
              <a:xfrm>
                <a:off x="2959" y="1814"/>
                <a:ext cx="120" cy="120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1" name="Freeform 42"/>
            <p:cNvSpPr>
              <a:spLocks/>
            </p:cNvSpPr>
            <p:nvPr/>
          </p:nvSpPr>
          <p:spPr bwMode="ltGray">
            <a:xfrm rot="1082486">
              <a:off x="1531938" y="1754188"/>
              <a:ext cx="3048000" cy="533400"/>
            </a:xfrm>
            <a:custGeom>
              <a:avLst/>
              <a:gdLst>
                <a:gd name="T0" fmla="*/ 2147483647 w 2594"/>
                <a:gd name="T1" fmla="*/ 0 h 444"/>
                <a:gd name="T2" fmla="*/ 2147483647 w 2594"/>
                <a:gd name="T3" fmla="*/ 2147483647 h 444"/>
                <a:gd name="T4" fmla="*/ 2147483647 w 2594"/>
                <a:gd name="T5" fmla="*/ 2147483647 h 444"/>
                <a:gd name="T6" fmla="*/ 0 w 2594"/>
                <a:gd name="T7" fmla="*/ 2147483647 h 444"/>
                <a:gd name="T8" fmla="*/ 2147483647 w 2594"/>
                <a:gd name="T9" fmla="*/ 2147483647 h 444"/>
                <a:gd name="T10" fmla="*/ 2147483647 w 2594"/>
                <a:gd name="T11" fmla="*/ 2147483647 h 444"/>
                <a:gd name="T12" fmla="*/ 2147483647 w 2594"/>
                <a:gd name="T13" fmla="*/ 0 h 444"/>
                <a:gd name="T14" fmla="*/ 2147483647 w 2594"/>
                <a:gd name="T15" fmla="*/ 0 h 4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4"/>
                <a:gd name="T25" fmla="*/ 0 h 444"/>
                <a:gd name="T26" fmla="*/ 2594 w 2594"/>
                <a:gd name="T27" fmla="*/ 444 h 4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D"/>
                </a:gs>
                <a:gs pos="100000">
                  <a:srgbClr val="0000FF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687388" y="1752600"/>
              <a:ext cx="4876800" cy="4191000"/>
              <a:chOff x="687388" y="1752600"/>
              <a:chExt cx="4876800" cy="4191000"/>
            </a:xfrm>
          </p:grpSpPr>
          <p:grpSp>
            <p:nvGrpSpPr>
              <p:cNvPr id="2" name="Group 5"/>
              <p:cNvGrpSpPr>
                <a:grpSpLocks/>
              </p:cNvGrpSpPr>
              <p:nvPr/>
            </p:nvGrpSpPr>
            <p:grpSpPr bwMode="auto">
              <a:xfrm>
                <a:off x="687388" y="1752600"/>
                <a:ext cx="1979612" cy="3563938"/>
                <a:chOff x="643" y="1002"/>
                <a:chExt cx="1502" cy="2686"/>
              </a:xfrm>
            </p:grpSpPr>
            <p:sp>
              <p:nvSpPr>
                <p:cNvPr id="9299" name="Rectangle 6"/>
                <p:cNvSpPr>
                  <a:spLocks noChangeArrowheads="1"/>
                </p:cNvSpPr>
                <p:nvPr/>
              </p:nvSpPr>
              <p:spPr bwMode="ltGray">
                <a:xfrm rot="-1140313">
                  <a:off x="1693" y="1277"/>
                  <a:ext cx="6" cy="2033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0" name="Rectangle 7"/>
                <p:cNvSpPr>
                  <a:spLocks noChangeArrowheads="1"/>
                </p:cNvSpPr>
                <p:nvPr/>
              </p:nvSpPr>
              <p:spPr bwMode="ltGray">
                <a:xfrm rot="1114412">
                  <a:off x="1006" y="1282"/>
                  <a:ext cx="6" cy="2119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1" name="Rectangle 8"/>
                <p:cNvSpPr>
                  <a:spLocks noChangeArrowheads="1"/>
                </p:cNvSpPr>
                <p:nvPr/>
              </p:nvSpPr>
              <p:spPr bwMode="ltGray">
                <a:xfrm rot="254676">
                  <a:off x="1284" y="1331"/>
                  <a:ext cx="6" cy="1906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2" name="Freeform 9"/>
                <p:cNvSpPr>
                  <a:spLocks/>
                </p:cNvSpPr>
                <p:nvPr/>
              </p:nvSpPr>
              <p:spPr bwMode="ltGray">
                <a:xfrm>
                  <a:off x="1308" y="1002"/>
                  <a:ext cx="102" cy="155"/>
                </a:xfrm>
                <a:custGeom>
                  <a:avLst/>
                  <a:gdLst>
                    <a:gd name="T0" fmla="*/ 102 w 102"/>
                    <a:gd name="T1" fmla="*/ 0 h 155"/>
                    <a:gd name="T2" fmla="*/ 0 w 102"/>
                    <a:gd name="T3" fmla="*/ 12 h 155"/>
                    <a:gd name="T4" fmla="*/ 30 w 102"/>
                    <a:gd name="T5" fmla="*/ 72 h 155"/>
                    <a:gd name="T6" fmla="*/ 30 w 102"/>
                    <a:gd name="T7" fmla="*/ 155 h 155"/>
                    <a:gd name="T8" fmla="*/ 72 w 102"/>
                    <a:gd name="T9" fmla="*/ 155 h 155"/>
                    <a:gd name="T10" fmla="*/ 72 w 102"/>
                    <a:gd name="T11" fmla="*/ 66 h 155"/>
                    <a:gd name="T12" fmla="*/ 102 w 102"/>
                    <a:gd name="T13" fmla="*/ 0 h 155"/>
                    <a:gd name="T14" fmla="*/ 102 w 102"/>
                    <a:gd name="T15" fmla="*/ 0 h 15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02"/>
                    <a:gd name="T25" fmla="*/ 0 h 155"/>
                    <a:gd name="T26" fmla="*/ 102 w 102"/>
                    <a:gd name="T27" fmla="*/ 155 h 15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02" h="155">
                      <a:moveTo>
                        <a:pt x="102" y="0"/>
                      </a:moveTo>
                      <a:lnTo>
                        <a:pt x="0" y="12"/>
                      </a:lnTo>
                      <a:lnTo>
                        <a:pt x="30" y="72"/>
                      </a:lnTo>
                      <a:lnTo>
                        <a:pt x="30" y="155"/>
                      </a:lnTo>
                      <a:lnTo>
                        <a:pt x="72" y="155"/>
                      </a:lnTo>
                      <a:lnTo>
                        <a:pt x="72" y="66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3" name="Freeform 10"/>
                <p:cNvSpPr>
                  <a:spLocks noEditPoints="1"/>
                </p:cNvSpPr>
                <p:nvPr/>
              </p:nvSpPr>
              <p:spPr bwMode="ltGray">
                <a:xfrm>
                  <a:off x="1308" y="1151"/>
                  <a:ext cx="90" cy="96"/>
                </a:xfrm>
                <a:custGeom>
                  <a:avLst/>
                  <a:gdLst>
                    <a:gd name="T0" fmla="*/ 48 w 90"/>
                    <a:gd name="T1" fmla="*/ 96 h 96"/>
                    <a:gd name="T2" fmla="*/ 72 w 90"/>
                    <a:gd name="T3" fmla="*/ 72 h 96"/>
                    <a:gd name="T4" fmla="*/ 84 w 90"/>
                    <a:gd name="T5" fmla="*/ 48 h 96"/>
                    <a:gd name="T6" fmla="*/ 90 w 90"/>
                    <a:gd name="T7" fmla="*/ 36 h 96"/>
                    <a:gd name="T8" fmla="*/ 84 w 90"/>
                    <a:gd name="T9" fmla="*/ 24 h 96"/>
                    <a:gd name="T10" fmla="*/ 66 w 90"/>
                    <a:gd name="T11" fmla="*/ 6 h 96"/>
                    <a:gd name="T12" fmla="*/ 42 w 90"/>
                    <a:gd name="T13" fmla="*/ 0 h 96"/>
                    <a:gd name="T14" fmla="*/ 24 w 90"/>
                    <a:gd name="T15" fmla="*/ 0 h 96"/>
                    <a:gd name="T16" fmla="*/ 12 w 90"/>
                    <a:gd name="T17" fmla="*/ 12 h 96"/>
                    <a:gd name="T18" fmla="*/ 6 w 90"/>
                    <a:gd name="T19" fmla="*/ 24 h 96"/>
                    <a:gd name="T20" fmla="*/ 0 w 90"/>
                    <a:gd name="T21" fmla="*/ 36 h 96"/>
                    <a:gd name="T22" fmla="*/ 12 w 90"/>
                    <a:gd name="T23" fmla="*/ 66 h 96"/>
                    <a:gd name="T24" fmla="*/ 30 w 90"/>
                    <a:gd name="T25" fmla="*/ 84 h 96"/>
                    <a:gd name="T26" fmla="*/ 48 w 90"/>
                    <a:gd name="T27" fmla="*/ 96 h 96"/>
                    <a:gd name="T28" fmla="*/ 48 w 90"/>
                    <a:gd name="T29" fmla="*/ 96 h 96"/>
                    <a:gd name="T30" fmla="*/ 48 w 90"/>
                    <a:gd name="T31" fmla="*/ 12 h 96"/>
                    <a:gd name="T32" fmla="*/ 66 w 90"/>
                    <a:gd name="T33" fmla="*/ 18 h 96"/>
                    <a:gd name="T34" fmla="*/ 72 w 90"/>
                    <a:gd name="T35" fmla="*/ 24 h 96"/>
                    <a:gd name="T36" fmla="*/ 72 w 90"/>
                    <a:gd name="T37" fmla="*/ 36 h 96"/>
                    <a:gd name="T38" fmla="*/ 72 w 90"/>
                    <a:gd name="T39" fmla="*/ 48 h 96"/>
                    <a:gd name="T40" fmla="*/ 54 w 90"/>
                    <a:gd name="T41" fmla="*/ 66 h 96"/>
                    <a:gd name="T42" fmla="*/ 48 w 90"/>
                    <a:gd name="T43" fmla="*/ 78 h 96"/>
                    <a:gd name="T44" fmla="*/ 30 w 90"/>
                    <a:gd name="T45" fmla="*/ 66 h 96"/>
                    <a:gd name="T46" fmla="*/ 24 w 90"/>
                    <a:gd name="T47" fmla="*/ 48 h 96"/>
                    <a:gd name="T48" fmla="*/ 18 w 90"/>
                    <a:gd name="T49" fmla="*/ 30 h 96"/>
                    <a:gd name="T50" fmla="*/ 30 w 90"/>
                    <a:gd name="T51" fmla="*/ 12 h 96"/>
                    <a:gd name="T52" fmla="*/ 48 w 90"/>
                    <a:gd name="T53" fmla="*/ 12 h 96"/>
                    <a:gd name="T54" fmla="*/ 48 w 90"/>
                    <a:gd name="T55" fmla="*/ 12 h 9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0"/>
                    <a:gd name="T85" fmla="*/ 0 h 96"/>
                    <a:gd name="T86" fmla="*/ 90 w 90"/>
                    <a:gd name="T87" fmla="*/ 96 h 9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0" h="96">
                      <a:moveTo>
                        <a:pt x="48" y="96"/>
                      </a:moveTo>
                      <a:lnTo>
                        <a:pt x="72" y="72"/>
                      </a:lnTo>
                      <a:lnTo>
                        <a:pt x="84" y="48"/>
                      </a:lnTo>
                      <a:lnTo>
                        <a:pt x="90" y="36"/>
                      </a:lnTo>
                      <a:lnTo>
                        <a:pt x="84" y="24"/>
                      </a:lnTo>
                      <a:lnTo>
                        <a:pt x="66" y="6"/>
                      </a:lnTo>
                      <a:lnTo>
                        <a:pt x="42" y="0"/>
                      </a:lnTo>
                      <a:lnTo>
                        <a:pt x="24" y="0"/>
                      </a:lnTo>
                      <a:lnTo>
                        <a:pt x="12" y="12"/>
                      </a:lnTo>
                      <a:lnTo>
                        <a:pt x="6" y="24"/>
                      </a:lnTo>
                      <a:lnTo>
                        <a:pt x="0" y="36"/>
                      </a:lnTo>
                      <a:lnTo>
                        <a:pt x="12" y="66"/>
                      </a:lnTo>
                      <a:lnTo>
                        <a:pt x="30" y="84"/>
                      </a:lnTo>
                      <a:lnTo>
                        <a:pt x="48" y="96"/>
                      </a:lnTo>
                      <a:close/>
                      <a:moveTo>
                        <a:pt x="48" y="12"/>
                      </a:moveTo>
                      <a:lnTo>
                        <a:pt x="66" y="18"/>
                      </a:lnTo>
                      <a:lnTo>
                        <a:pt x="72" y="24"/>
                      </a:lnTo>
                      <a:lnTo>
                        <a:pt x="72" y="36"/>
                      </a:lnTo>
                      <a:lnTo>
                        <a:pt x="72" y="48"/>
                      </a:lnTo>
                      <a:lnTo>
                        <a:pt x="54" y="66"/>
                      </a:lnTo>
                      <a:lnTo>
                        <a:pt x="48" y="78"/>
                      </a:lnTo>
                      <a:lnTo>
                        <a:pt x="30" y="66"/>
                      </a:lnTo>
                      <a:lnTo>
                        <a:pt x="24" y="48"/>
                      </a:lnTo>
                      <a:lnTo>
                        <a:pt x="18" y="30"/>
                      </a:lnTo>
                      <a:lnTo>
                        <a:pt x="30" y="12"/>
                      </a:lnTo>
                      <a:lnTo>
                        <a:pt x="48" y="1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4" name="Freeform 11"/>
                <p:cNvSpPr>
                  <a:spLocks noEditPoints="1"/>
                </p:cNvSpPr>
                <p:nvPr/>
              </p:nvSpPr>
              <p:spPr bwMode="ltGray">
                <a:xfrm>
                  <a:off x="1308" y="1229"/>
                  <a:ext cx="90" cy="108"/>
                </a:xfrm>
                <a:custGeom>
                  <a:avLst/>
                  <a:gdLst>
                    <a:gd name="T0" fmla="*/ 0 w 90"/>
                    <a:gd name="T1" fmla="*/ 90 h 108"/>
                    <a:gd name="T2" fmla="*/ 12 w 90"/>
                    <a:gd name="T3" fmla="*/ 102 h 108"/>
                    <a:gd name="T4" fmla="*/ 24 w 90"/>
                    <a:gd name="T5" fmla="*/ 108 h 108"/>
                    <a:gd name="T6" fmla="*/ 54 w 90"/>
                    <a:gd name="T7" fmla="*/ 108 h 108"/>
                    <a:gd name="T8" fmla="*/ 78 w 90"/>
                    <a:gd name="T9" fmla="*/ 96 h 108"/>
                    <a:gd name="T10" fmla="*/ 90 w 90"/>
                    <a:gd name="T11" fmla="*/ 72 h 108"/>
                    <a:gd name="T12" fmla="*/ 84 w 90"/>
                    <a:gd name="T13" fmla="*/ 42 h 108"/>
                    <a:gd name="T14" fmla="*/ 66 w 90"/>
                    <a:gd name="T15" fmla="*/ 24 h 108"/>
                    <a:gd name="T16" fmla="*/ 54 w 90"/>
                    <a:gd name="T17" fmla="*/ 12 h 108"/>
                    <a:gd name="T18" fmla="*/ 48 w 90"/>
                    <a:gd name="T19" fmla="*/ 6 h 108"/>
                    <a:gd name="T20" fmla="*/ 48 w 90"/>
                    <a:gd name="T21" fmla="*/ 6 h 108"/>
                    <a:gd name="T22" fmla="*/ 48 w 90"/>
                    <a:gd name="T23" fmla="*/ 0 h 108"/>
                    <a:gd name="T24" fmla="*/ 24 w 90"/>
                    <a:gd name="T25" fmla="*/ 24 h 108"/>
                    <a:gd name="T26" fmla="*/ 6 w 90"/>
                    <a:gd name="T27" fmla="*/ 48 h 108"/>
                    <a:gd name="T28" fmla="*/ 0 w 90"/>
                    <a:gd name="T29" fmla="*/ 66 h 108"/>
                    <a:gd name="T30" fmla="*/ 0 w 90"/>
                    <a:gd name="T31" fmla="*/ 90 h 108"/>
                    <a:gd name="T32" fmla="*/ 0 w 90"/>
                    <a:gd name="T33" fmla="*/ 90 h 108"/>
                    <a:gd name="T34" fmla="*/ 12 w 90"/>
                    <a:gd name="T35" fmla="*/ 66 h 108"/>
                    <a:gd name="T36" fmla="*/ 18 w 90"/>
                    <a:gd name="T37" fmla="*/ 48 h 108"/>
                    <a:gd name="T38" fmla="*/ 30 w 90"/>
                    <a:gd name="T39" fmla="*/ 36 h 108"/>
                    <a:gd name="T40" fmla="*/ 42 w 90"/>
                    <a:gd name="T41" fmla="*/ 24 h 108"/>
                    <a:gd name="T42" fmla="*/ 48 w 90"/>
                    <a:gd name="T43" fmla="*/ 18 h 108"/>
                    <a:gd name="T44" fmla="*/ 66 w 90"/>
                    <a:gd name="T45" fmla="*/ 30 h 108"/>
                    <a:gd name="T46" fmla="*/ 72 w 90"/>
                    <a:gd name="T47" fmla="*/ 48 h 108"/>
                    <a:gd name="T48" fmla="*/ 78 w 90"/>
                    <a:gd name="T49" fmla="*/ 72 h 108"/>
                    <a:gd name="T50" fmla="*/ 78 w 90"/>
                    <a:gd name="T51" fmla="*/ 84 h 108"/>
                    <a:gd name="T52" fmla="*/ 66 w 90"/>
                    <a:gd name="T53" fmla="*/ 96 h 108"/>
                    <a:gd name="T54" fmla="*/ 42 w 90"/>
                    <a:gd name="T55" fmla="*/ 102 h 108"/>
                    <a:gd name="T56" fmla="*/ 30 w 90"/>
                    <a:gd name="T57" fmla="*/ 96 h 108"/>
                    <a:gd name="T58" fmla="*/ 18 w 90"/>
                    <a:gd name="T59" fmla="*/ 90 h 108"/>
                    <a:gd name="T60" fmla="*/ 12 w 90"/>
                    <a:gd name="T61" fmla="*/ 78 h 108"/>
                    <a:gd name="T62" fmla="*/ 12 w 90"/>
                    <a:gd name="T63" fmla="*/ 66 h 108"/>
                    <a:gd name="T64" fmla="*/ 12 w 90"/>
                    <a:gd name="T65" fmla="*/ 66 h 1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"/>
                    <a:gd name="T100" fmla="*/ 0 h 108"/>
                    <a:gd name="T101" fmla="*/ 90 w 90"/>
                    <a:gd name="T102" fmla="*/ 108 h 1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" h="108">
                      <a:moveTo>
                        <a:pt x="0" y="90"/>
                      </a:moveTo>
                      <a:lnTo>
                        <a:pt x="12" y="102"/>
                      </a:lnTo>
                      <a:lnTo>
                        <a:pt x="24" y="108"/>
                      </a:lnTo>
                      <a:lnTo>
                        <a:pt x="54" y="108"/>
                      </a:lnTo>
                      <a:lnTo>
                        <a:pt x="78" y="96"/>
                      </a:lnTo>
                      <a:lnTo>
                        <a:pt x="90" y="72"/>
                      </a:lnTo>
                      <a:lnTo>
                        <a:pt x="84" y="42"/>
                      </a:lnTo>
                      <a:lnTo>
                        <a:pt x="66" y="24"/>
                      </a:lnTo>
                      <a:lnTo>
                        <a:pt x="54" y="12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24" y="24"/>
                      </a:lnTo>
                      <a:lnTo>
                        <a:pt x="6" y="48"/>
                      </a:lnTo>
                      <a:lnTo>
                        <a:pt x="0" y="66"/>
                      </a:lnTo>
                      <a:lnTo>
                        <a:pt x="0" y="90"/>
                      </a:lnTo>
                      <a:close/>
                      <a:moveTo>
                        <a:pt x="12" y="66"/>
                      </a:moveTo>
                      <a:lnTo>
                        <a:pt x="18" y="48"/>
                      </a:lnTo>
                      <a:lnTo>
                        <a:pt x="30" y="36"/>
                      </a:lnTo>
                      <a:lnTo>
                        <a:pt x="42" y="24"/>
                      </a:lnTo>
                      <a:lnTo>
                        <a:pt x="48" y="18"/>
                      </a:lnTo>
                      <a:lnTo>
                        <a:pt x="66" y="30"/>
                      </a:lnTo>
                      <a:lnTo>
                        <a:pt x="72" y="48"/>
                      </a:lnTo>
                      <a:lnTo>
                        <a:pt x="78" y="72"/>
                      </a:lnTo>
                      <a:lnTo>
                        <a:pt x="78" y="84"/>
                      </a:lnTo>
                      <a:lnTo>
                        <a:pt x="66" y="96"/>
                      </a:lnTo>
                      <a:lnTo>
                        <a:pt x="42" y="102"/>
                      </a:lnTo>
                      <a:lnTo>
                        <a:pt x="30" y="96"/>
                      </a:lnTo>
                      <a:lnTo>
                        <a:pt x="18" y="90"/>
                      </a:lnTo>
                      <a:lnTo>
                        <a:pt x="12" y="78"/>
                      </a:lnTo>
                      <a:lnTo>
                        <a:pt x="12" y="6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5" name="Freeform 12"/>
                <p:cNvSpPr>
                  <a:spLocks noEditPoints="1"/>
                </p:cNvSpPr>
                <p:nvPr/>
              </p:nvSpPr>
              <p:spPr bwMode="ltGray">
                <a:xfrm>
                  <a:off x="1183" y="3234"/>
                  <a:ext cx="84" cy="95"/>
                </a:xfrm>
                <a:custGeom>
                  <a:avLst/>
                  <a:gdLst>
                    <a:gd name="T0" fmla="*/ 36 w 84"/>
                    <a:gd name="T1" fmla="*/ 95 h 95"/>
                    <a:gd name="T2" fmla="*/ 60 w 84"/>
                    <a:gd name="T3" fmla="*/ 77 h 95"/>
                    <a:gd name="T4" fmla="*/ 78 w 84"/>
                    <a:gd name="T5" fmla="*/ 53 h 95"/>
                    <a:gd name="T6" fmla="*/ 84 w 84"/>
                    <a:gd name="T7" fmla="*/ 42 h 95"/>
                    <a:gd name="T8" fmla="*/ 84 w 84"/>
                    <a:gd name="T9" fmla="*/ 30 h 95"/>
                    <a:gd name="T10" fmla="*/ 72 w 84"/>
                    <a:gd name="T11" fmla="*/ 6 h 95"/>
                    <a:gd name="T12" fmla="*/ 42 w 84"/>
                    <a:gd name="T13" fmla="*/ 0 h 95"/>
                    <a:gd name="T14" fmla="*/ 30 w 84"/>
                    <a:gd name="T15" fmla="*/ 0 h 95"/>
                    <a:gd name="T16" fmla="*/ 12 w 84"/>
                    <a:gd name="T17" fmla="*/ 12 h 95"/>
                    <a:gd name="T18" fmla="*/ 0 w 84"/>
                    <a:gd name="T19" fmla="*/ 24 h 95"/>
                    <a:gd name="T20" fmla="*/ 0 w 84"/>
                    <a:gd name="T21" fmla="*/ 36 h 95"/>
                    <a:gd name="T22" fmla="*/ 6 w 84"/>
                    <a:gd name="T23" fmla="*/ 59 h 95"/>
                    <a:gd name="T24" fmla="*/ 24 w 84"/>
                    <a:gd name="T25" fmla="*/ 83 h 95"/>
                    <a:gd name="T26" fmla="*/ 36 w 84"/>
                    <a:gd name="T27" fmla="*/ 95 h 95"/>
                    <a:gd name="T28" fmla="*/ 36 w 84"/>
                    <a:gd name="T29" fmla="*/ 95 h 95"/>
                    <a:gd name="T30" fmla="*/ 48 w 84"/>
                    <a:gd name="T31" fmla="*/ 12 h 95"/>
                    <a:gd name="T32" fmla="*/ 66 w 84"/>
                    <a:gd name="T33" fmla="*/ 18 h 95"/>
                    <a:gd name="T34" fmla="*/ 72 w 84"/>
                    <a:gd name="T35" fmla="*/ 30 h 95"/>
                    <a:gd name="T36" fmla="*/ 72 w 84"/>
                    <a:gd name="T37" fmla="*/ 42 h 95"/>
                    <a:gd name="T38" fmla="*/ 66 w 84"/>
                    <a:gd name="T39" fmla="*/ 53 h 95"/>
                    <a:gd name="T40" fmla="*/ 48 w 84"/>
                    <a:gd name="T41" fmla="*/ 71 h 95"/>
                    <a:gd name="T42" fmla="*/ 42 w 84"/>
                    <a:gd name="T43" fmla="*/ 77 h 95"/>
                    <a:gd name="T44" fmla="*/ 36 w 84"/>
                    <a:gd name="T45" fmla="*/ 77 h 95"/>
                    <a:gd name="T46" fmla="*/ 24 w 84"/>
                    <a:gd name="T47" fmla="*/ 65 h 95"/>
                    <a:gd name="T48" fmla="*/ 18 w 84"/>
                    <a:gd name="T49" fmla="*/ 48 h 95"/>
                    <a:gd name="T50" fmla="*/ 18 w 84"/>
                    <a:gd name="T51" fmla="*/ 30 h 95"/>
                    <a:gd name="T52" fmla="*/ 30 w 84"/>
                    <a:gd name="T53" fmla="*/ 12 h 95"/>
                    <a:gd name="T54" fmla="*/ 48 w 84"/>
                    <a:gd name="T55" fmla="*/ 12 h 95"/>
                    <a:gd name="T56" fmla="*/ 48 w 84"/>
                    <a:gd name="T57" fmla="*/ 12 h 95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84"/>
                    <a:gd name="T88" fmla="*/ 0 h 95"/>
                    <a:gd name="T89" fmla="*/ 84 w 84"/>
                    <a:gd name="T90" fmla="*/ 95 h 95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84" h="95">
                      <a:moveTo>
                        <a:pt x="36" y="95"/>
                      </a:moveTo>
                      <a:lnTo>
                        <a:pt x="60" y="77"/>
                      </a:lnTo>
                      <a:lnTo>
                        <a:pt x="78" y="53"/>
                      </a:lnTo>
                      <a:lnTo>
                        <a:pt x="84" y="42"/>
                      </a:lnTo>
                      <a:lnTo>
                        <a:pt x="84" y="30"/>
                      </a:lnTo>
                      <a:lnTo>
                        <a:pt x="72" y="6"/>
                      </a:lnTo>
                      <a:lnTo>
                        <a:pt x="42" y="0"/>
                      </a:lnTo>
                      <a:lnTo>
                        <a:pt x="30" y="0"/>
                      </a:lnTo>
                      <a:lnTo>
                        <a:pt x="12" y="12"/>
                      </a:ln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6" y="59"/>
                      </a:lnTo>
                      <a:lnTo>
                        <a:pt x="24" y="83"/>
                      </a:lnTo>
                      <a:lnTo>
                        <a:pt x="36" y="95"/>
                      </a:lnTo>
                      <a:close/>
                      <a:moveTo>
                        <a:pt x="48" y="12"/>
                      </a:moveTo>
                      <a:lnTo>
                        <a:pt x="66" y="18"/>
                      </a:lnTo>
                      <a:lnTo>
                        <a:pt x="72" y="30"/>
                      </a:lnTo>
                      <a:lnTo>
                        <a:pt x="72" y="42"/>
                      </a:lnTo>
                      <a:lnTo>
                        <a:pt x="66" y="53"/>
                      </a:lnTo>
                      <a:lnTo>
                        <a:pt x="48" y="71"/>
                      </a:lnTo>
                      <a:lnTo>
                        <a:pt x="42" y="77"/>
                      </a:lnTo>
                      <a:lnTo>
                        <a:pt x="36" y="77"/>
                      </a:lnTo>
                      <a:lnTo>
                        <a:pt x="24" y="65"/>
                      </a:lnTo>
                      <a:lnTo>
                        <a:pt x="18" y="48"/>
                      </a:lnTo>
                      <a:lnTo>
                        <a:pt x="18" y="30"/>
                      </a:lnTo>
                      <a:lnTo>
                        <a:pt x="30" y="12"/>
                      </a:lnTo>
                      <a:lnTo>
                        <a:pt x="48" y="1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6" name="Freeform 13"/>
                <p:cNvSpPr>
                  <a:spLocks noEditPoints="1"/>
                </p:cNvSpPr>
                <p:nvPr/>
              </p:nvSpPr>
              <p:spPr bwMode="ltGray">
                <a:xfrm>
                  <a:off x="2028" y="3333"/>
                  <a:ext cx="90" cy="108"/>
                </a:xfrm>
                <a:custGeom>
                  <a:avLst/>
                  <a:gdLst>
                    <a:gd name="T0" fmla="*/ 12 w 90"/>
                    <a:gd name="T1" fmla="*/ 96 h 108"/>
                    <a:gd name="T2" fmla="*/ 24 w 90"/>
                    <a:gd name="T3" fmla="*/ 108 h 108"/>
                    <a:gd name="T4" fmla="*/ 42 w 90"/>
                    <a:gd name="T5" fmla="*/ 108 h 108"/>
                    <a:gd name="T6" fmla="*/ 66 w 90"/>
                    <a:gd name="T7" fmla="*/ 102 h 108"/>
                    <a:gd name="T8" fmla="*/ 84 w 90"/>
                    <a:gd name="T9" fmla="*/ 78 h 108"/>
                    <a:gd name="T10" fmla="*/ 90 w 90"/>
                    <a:gd name="T11" fmla="*/ 66 h 108"/>
                    <a:gd name="T12" fmla="*/ 84 w 90"/>
                    <a:gd name="T13" fmla="*/ 48 h 108"/>
                    <a:gd name="T14" fmla="*/ 66 w 90"/>
                    <a:gd name="T15" fmla="*/ 24 h 108"/>
                    <a:gd name="T16" fmla="*/ 48 w 90"/>
                    <a:gd name="T17" fmla="*/ 12 h 108"/>
                    <a:gd name="T18" fmla="*/ 36 w 90"/>
                    <a:gd name="T19" fmla="*/ 0 h 108"/>
                    <a:gd name="T20" fmla="*/ 30 w 90"/>
                    <a:gd name="T21" fmla="*/ 0 h 108"/>
                    <a:gd name="T22" fmla="*/ 30 w 90"/>
                    <a:gd name="T23" fmla="*/ 0 h 108"/>
                    <a:gd name="T24" fmla="*/ 24 w 90"/>
                    <a:gd name="T25" fmla="*/ 0 h 108"/>
                    <a:gd name="T26" fmla="*/ 12 w 90"/>
                    <a:gd name="T27" fmla="*/ 30 h 108"/>
                    <a:gd name="T28" fmla="*/ 0 w 90"/>
                    <a:gd name="T29" fmla="*/ 54 h 108"/>
                    <a:gd name="T30" fmla="*/ 0 w 90"/>
                    <a:gd name="T31" fmla="*/ 78 h 108"/>
                    <a:gd name="T32" fmla="*/ 12 w 90"/>
                    <a:gd name="T33" fmla="*/ 96 h 108"/>
                    <a:gd name="T34" fmla="*/ 12 w 90"/>
                    <a:gd name="T35" fmla="*/ 96 h 108"/>
                    <a:gd name="T36" fmla="*/ 12 w 90"/>
                    <a:gd name="T37" fmla="*/ 72 h 108"/>
                    <a:gd name="T38" fmla="*/ 18 w 90"/>
                    <a:gd name="T39" fmla="*/ 54 h 108"/>
                    <a:gd name="T40" fmla="*/ 24 w 90"/>
                    <a:gd name="T41" fmla="*/ 36 h 108"/>
                    <a:gd name="T42" fmla="*/ 30 w 90"/>
                    <a:gd name="T43" fmla="*/ 18 h 108"/>
                    <a:gd name="T44" fmla="*/ 30 w 90"/>
                    <a:gd name="T45" fmla="*/ 12 h 108"/>
                    <a:gd name="T46" fmla="*/ 48 w 90"/>
                    <a:gd name="T47" fmla="*/ 24 h 108"/>
                    <a:gd name="T48" fmla="*/ 66 w 90"/>
                    <a:gd name="T49" fmla="*/ 36 h 108"/>
                    <a:gd name="T50" fmla="*/ 78 w 90"/>
                    <a:gd name="T51" fmla="*/ 54 h 108"/>
                    <a:gd name="T52" fmla="*/ 78 w 90"/>
                    <a:gd name="T53" fmla="*/ 72 h 108"/>
                    <a:gd name="T54" fmla="*/ 72 w 90"/>
                    <a:gd name="T55" fmla="*/ 84 h 108"/>
                    <a:gd name="T56" fmla="*/ 48 w 90"/>
                    <a:gd name="T57" fmla="*/ 96 h 108"/>
                    <a:gd name="T58" fmla="*/ 36 w 90"/>
                    <a:gd name="T59" fmla="*/ 96 h 108"/>
                    <a:gd name="T60" fmla="*/ 24 w 90"/>
                    <a:gd name="T61" fmla="*/ 90 h 108"/>
                    <a:gd name="T62" fmla="*/ 18 w 90"/>
                    <a:gd name="T63" fmla="*/ 84 h 108"/>
                    <a:gd name="T64" fmla="*/ 12 w 90"/>
                    <a:gd name="T65" fmla="*/ 72 h 108"/>
                    <a:gd name="T66" fmla="*/ 12 w 90"/>
                    <a:gd name="T67" fmla="*/ 72 h 10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0"/>
                    <a:gd name="T103" fmla="*/ 0 h 108"/>
                    <a:gd name="T104" fmla="*/ 90 w 90"/>
                    <a:gd name="T105" fmla="*/ 108 h 10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0" h="108">
                      <a:moveTo>
                        <a:pt x="12" y="96"/>
                      </a:moveTo>
                      <a:lnTo>
                        <a:pt x="24" y="108"/>
                      </a:lnTo>
                      <a:lnTo>
                        <a:pt x="42" y="108"/>
                      </a:lnTo>
                      <a:lnTo>
                        <a:pt x="66" y="102"/>
                      </a:lnTo>
                      <a:lnTo>
                        <a:pt x="84" y="78"/>
                      </a:lnTo>
                      <a:lnTo>
                        <a:pt x="90" y="66"/>
                      </a:lnTo>
                      <a:lnTo>
                        <a:pt x="84" y="48"/>
                      </a:lnTo>
                      <a:lnTo>
                        <a:pt x="66" y="24"/>
                      </a:lnTo>
                      <a:lnTo>
                        <a:pt x="48" y="1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2" y="30"/>
                      </a:lnTo>
                      <a:lnTo>
                        <a:pt x="0" y="54"/>
                      </a:lnTo>
                      <a:lnTo>
                        <a:pt x="0" y="78"/>
                      </a:lnTo>
                      <a:lnTo>
                        <a:pt x="12" y="96"/>
                      </a:lnTo>
                      <a:close/>
                      <a:moveTo>
                        <a:pt x="12" y="72"/>
                      </a:moveTo>
                      <a:lnTo>
                        <a:pt x="18" y="54"/>
                      </a:lnTo>
                      <a:lnTo>
                        <a:pt x="24" y="36"/>
                      </a:lnTo>
                      <a:lnTo>
                        <a:pt x="30" y="18"/>
                      </a:lnTo>
                      <a:lnTo>
                        <a:pt x="30" y="12"/>
                      </a:lnTo>
                      <a:lnTo>
                        <a:pt x="48" y="24"/>
                      </a:lnTo>
                      <a:lnTo>
                        <a:pt x="66" y="36"/>
                      </a:lnTo>
                      <a:lnTo>
                        <a:pt x="78" y="54"/>
                      </a:lnTo>
                      <a:lnTo>
                        <a:pt x="78" y="72"/>
                      </a:lnTo>
                      <a:lnTo>
                        <a:pt x="72" y="84"/>
                      </a:lnTo>
                      <a:lnTo>
                        <a:pt x="48" y="96"/>
                      </a:lnTo>
                      <a:lnTo>
                        <a:pt x="36" y="96"/>
                      </a:lnTo>
                      <a:lnTo>
                        <a:pt x="24" y="90"/>
                      </a:lnTo>
                      <a:lnTo>
                        <a:pt x="18" y="84"/>
                      </a:lnTo>
                      <a:lnTo>
                        <a:pt x="12" y="7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7" name="Freeform 14"/>
                <p:cNvSpPr>
                  <a:spLocks noEditPoints="1"/>
                </p:cNvSpPr>
                <p:nvPr/>
              </p:nvSpPr>
              <p:spPr bwMode="ltGray">
                <a:xfrm>
                  <a:off x="649" y="3333"/>
                  <a:ext cx="72" cy="90"/>
                </a:xfrm>
                <a:custGeom>
                  <a:avLst/>
                  <a:gdLst>
                    <a:gd name="T0" fmla="*/ 83 w 71"/>
                    <a:gd name="T1" fmla="*/ 90 h 90"/>
                    <a:gd name="T2" fmla="*/ 83 w 71"/>
                    <a:gd name="T3" fmla="*/ 60 h 90"/>
                    <a:gd name="T4" fmla="*/ 83 w 71"/>
                    <a:gd name="T5" fmla="*/ 36 h 90"/>
                    <a:gd name="T6" fmla="*/ 72 w 71"/>
                    <a:gd name="T7" fmla="*/ 12 h 90"/>
                    <a:gd name="T8" fmla="*/ 48 w 71"/>
                    <a:gd name="T9" fmla="*/ 0 h 90"/>
                    <a:gd name="T10" fmla="*/ 12 w 71"/>
                    <a:gd name="T11" fmla="*/ 12 h 90"/>
                    <a:gd name="T12" fmla="*/ 0 w 71"/>
                    <a:gd name="T13" fmla="*/ 36 h 90"/>
                    <a:gd name="T14" fmla="*/ 6 w 71"/>
                    <a:gd name="T15" fmla="*/ 60 h 90"/>
                    <a:gd name="T16" fmla="*/ 30 w 71"/>
                    <a:gd name="T17" fmla="*/ 78 h 90"/>
                    <a:gd name="T18" fmla="*/ 66 w 71"/>
                    <a:gd name="T19" fmla="*/ 90 h 90"/>
                    <a:gd name="T20" fmla="*/ 83 w 71"/>
                    <a:gd name="T21" fmla="*/ 90 h 90"/>
                    <a:gd name="T22" fmla="*/ 83 w 71"/>
                    <a:gd name="T23" fmla="*/ 90 h 90"/>
                    <a:gd name="T24" fmla="*/ 24 w 71"/>
                    <a:gd name="T25" fmla="*/ 18 h 90"/>
                    <a:gd name="T26" fmla="*/ 54 w 71"/>
                    <a:gd name="T27" fmla="*/ 18 h 90"/>
                    <a:gd name="T28" fmla="*/ 66 w 71"/>
                    <a:gd name="T29" fmla="*/ 18 h 90"/>
                    <a:gd name="T30" fmla="*/ 72 w 71"/>
                    <a:gd name="T31" fmla="*/ 42 h 90"/>
                    <a:gd name="T32" fmla="*/ 72 w 71"/>
                    <a:gd name="T33" fmla="*/ 66 h 90"/>
                    <a:gd name="T34" fmla="*/ 72 w 71"/>
                    <a:gd name="T35" fmla="*/ 72 h 90"/>
                    <a:gd name="T36" fmla="*/ 72 w 71"/>
                    <a:gd name="T37" fmla="*/ 78 h 90"/>
                    <a:gd name="T38" fmla="*/ 54 w 71"/>
                    <a:gd name="T39" fmla="*/ 72 h 90"/>
                    <a:gd name="T40" fmla="*/ 24 w 71"/>
                    <a:gd name="T41" fmla="*/ 66 h 90"/>
                    <a:gd name="T42" fmla="*/ 12 w 71"/>
                    <a:gd name="T43" fmla="*/ 48 h 90"/>
                    <a:gd name="T44" fmla="*/ 12 w 71"/>
                    <a:gd name="T45" fmla="*/ 30 h 90"/>
                    <a:gd name="T46" fmla="*/ 24 w 71"/>
                    <a:gd name="T47" fmla="*/ 18 h 90"/>
                    <a:gd name="T48" fmla="*/ 24 w 71"/>
                    <a:gd name="T49" fmla="*/ 18 h 9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1"/>
                    <a:gd name="T76" fmla="*/ 0 h 90"/>
                    <a:gd name="T77" fmla="*/ 71 w 71"/>
                    <a:gd name="T78" fmla="*/ 90 h 9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1" h="90">
                      <a:moveTo>
                        <a:pt x="71" y="90"/>
                      </a:moveTo>
                      <a:lnTo>
                        <a:pt x="71" y="60"/>
                      </a:lnTo>
                      <a:lnTo>
                        <a:pt x="71" y="36"/>
                      </a:lnTo>
                      <a:lnTo>
                        <a:pt x="60" y="12"/>
                      </a:lnTo>
                      <a:lnTo>
                        <a:pt x="36" y="0"/>
                      </a:lnTo>
                      <a:lnTo>
                        <a:pt x="12" y="12"/>
                      </a:lnTo>
                      <a:lnTo>
                        <a:pt x="0" y="36"/>
                      </a:lnTo>
                      <a:lnTo>
                        <a:pt x="6" y="60"/>
                      </a:lnTo>
                      <a:lnTo>
                        <a:pt x="30" y="78"/>
                      </a:lnTo>
                      <a:lnTo>
                        <a:pt x="54" y="90"/>
                      </a:lnTo>
                      <a:lnTo>
                        <a:pt x="71" y="90"/>
                      </a:lnTo>
                      <a:close/>
                      <a:moveTo>
                        <a:pt x="24" y="18"/>
                      </a:moveTo>
                      <a:lnTo>
                        <a:pt x="42" y="18"/>
                      </a:lnTo>
                      <a:lnTo>
                        <a:pt x="54" y="18"/>
                      </a:lnTo>
                      <a:lnTo>
                        <a:pt x="60" y="42"/>
                      </a:lnTo>
                      <a:lnTo>
                        <a:pt x="60" y="66"/>
                      </a:lnTo>
                      <a:lnTo>
                        <a:pt x="60" y="72"/>
                      </a:lnTo>
                      <a:lnTo>
                        <a:pt x="60" y="78"/>
                      </a:lnTo>
                      <a:lnTo>
                        <a:pt x="42" y="72"/>
                      </a:lnTo>
                      <a:lnTo>
                        <a:pt x="24" y="66"/>
                      </a:lnTo>
                      <a:lnTo>
                        <a:pt x="12" y="48"/>
                      </a:lnTo>
                      <a:lnTo>
                        <a:pt x="12" y="30"/>
                      </a:lnTo>
                      <a:lnTo>
                        <a:pt x="24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8" name="Oval 15"/>
                <p:cNvSpPr>
                  <a:spLocks noChangeArrowheads="1"/>
                </p:cNvSpPr>
                <p:nvPr/>
              </p:nvSpPr>
              <p:spPr bwMode="ltGray">
                <a:xfrm>
                  <a:off x="693" y="3299"/>
                  <a:ext cx="1380" cy="38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8B"/>
                    </a:gs>
                    <a:gs pos="100000">
                      <a:srgbClr val="0000FF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09" name="Oval 16"/>
                <p:cNvSpPr>
                  <a:spLocks noChangeArrowheads="1"/>
                </p:cNvSpPr>
                <p:nvPr/>
              </p:nvSpPr>
              <p:spPr bwMode="ltGray">
                <a:xfrm>
                  <a:off x="643" y="3295"/>
                  <a:ext cx="1502" cy="28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10" name="Oval 17"/>
                <p:cNvSpPr>
                  <a:spLocks noChangeArrowheads="1"/>
                </p:cNvSpPr>
                <p:nvPr/>
              </p:nvSpPr>
              <p:spPr bwMode="ltGray">
                <a:xfrm>
                  <a:off x="690" y="3321"/>
                  <a:ext cx="1425" cy="2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11" name="Freeform 18"/>
                <p:cNvSpPr>
                  <a:spLocks noEditPoints="1"/>
                </p:cNvSpPr>
                <p:nvPr/>
              </p:nvSpPr>
              <p:spPr bwMode="ltGray">
                <a:xfrm>
                  <a:off x="1992" y="3249"/>
                  <a:ext cx="90" cy="96"/>
                </a:xfrm>
                <a:custGeom>
                  <a:avLst/>
                  <a:gdLst>
                    <a:gd name="T0" fmla="*/ 66 w 90"/>
                    <a:gd name="T1" fmla="*/ 96 h 96"/>
                    <a:gd name="T2" fmla="*/ 78 w 90"/>
                    <a:gd name="T3" fmla="*/ 66 h 96"/>
                    <a:gd name="T4" fmla="*/ 90 w 90"/>
                    <a:gd name="T5" fmla="*/ 42 h 96"/>
                    <a:gd name="T6" fmla="*/ 78 w 90"/>
                    <a:gd name="T7" fmla="*/ 18 h 96"/>
                    <a:gd name="T8" fmla="*/ 60 w 90"/>
                    <a:gd name="T9" fmla="*/ 0 h 96"/>
                    <a:gd name="T10" fmla="*/ 30 w 90"/>
                    <a:gd name="T11" fmla="*/ 6 h 96"/>
                    <a:gd name="T12" fmla="*/ 18 w 90"/>
                    <a:gd name="T13" fmla="*/ 18 h 96"/>
                    <a:gd name="T14" fmla="*/ 6 w 90"/>
                    <a:gd name="T15" fmla="*/ 30 h 96"/>
                    <a:gd name="T16" fmla="*/ 0 w 90"/>
                    <a:gd name="T17" fmla="*/ 42 h 96"/>
                    <a:gd name="T18" fmla="*/ 6 w 90"/>
                    <a:gd name="T19" fmla="*/ 60 h 96"/>
                    <a:gd name="T20" fmla="*/ 24 w 90"/>
                    <a:gd name="T21" fmla="*/ 78 h 96"/>
                    <a:gd name="T22" fmla="*/ 48 w 90"/>
                    <a:gd name="T23" fmla="*/ 90 h 96"/>
                    <a:gd name="T24" fmla="*/ 66 w 90"/>
                    <a:gd name="T25" fmla="*/ 96 h 96"/>
                    <a:gd name="T26" fmla="*/ 66 w 90"/>
                    <a:gd name="T27" fmla="*/ 96 h 96"/>
                    <a:gd name="T28" fmla="*/ 42 w 90"/>
                    <a:gd name="T29" fmla="*/ 18 h 96"/>
                    <a:gd name="T30" fmla="*/ 60 w 90"/>
                    <a:gd name="T31" fmla="*/ 18 h 96"/>
                    <a:gd name="T32" fmla="*/ 72 w 90"/>
                    <a:gd name="T33" fmla="*/ 24 h 96"/>
                    <a:gd name="T34" fmla="*/ 72 w 90"/>
                    <a:gd name="T35" fmla="*/ 36 h 96"/>
                    <a:gd name="T36" fmla="*/ 72 w 90"/>
                    <a:gd name="T37" fmla="*/ 48 h 96"/>
                    <a:gd name="T38" fmla="*/ 66 w 90"/>
                    <a:gd name="T39" fmla="*/ 72 h 96"/>
                    <a:gd name="T40" fmla="*/ 60 w 90"/>
                    <a:gd name="T41" fmla="*/ 78 h 96"/>
                    <a:gd name="T42" fmla="*/ 60 w 90"/>
                    <a:gd name="T43" fmla="*/ 84 h 96"/>
                    <a:gd name="T44" fmla="*/ 42 w 90"/>
                    <a:gd name="T45" fmla="*/ 72 h 96"/>
                    <a:gd name="T46" fmla="*/ 30 w 90"/>
                    <a:gd name="T47" fmla="*/ 66 h 96"/>
                    <a:gd name="T48" fmla="*/ 18 w 90"/>
                    <a:gd name="T49" fmla="*/ 42 h 96"/>
                    <a:gd name="T50" fmla="*/ 24 w 90"/>
                    <a:gd name="T51" fmla="*/ 30 h 96"/>
                    <a:gd name="T52" fmla="*/ 42 w 90"/>
                    <a:gd name="T53" fmla="*/ 18 h 96"/>
                    <a:gd name="T54" fmla="*/ 42 w 90"/>
                    <a:gd name="T55" fmla="*/ 18 h 9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0"/>
                    <a:gd name="T85" fmla="*/ 0 h 96"/>
                    <a:gd name="T86" fmla="*/ 90 w 90"/>
                    <a:gd name="T87" fmla="*/ 96 h 9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0" h="96">
                      <a:moveTo>
                        <a:pt x="66" y="96"/>
                      </a:moveTo>
                      <a:lnTo>
                        <a:pt x="78" y="66"/>
                      </a:lnTo>
                      <a:lnTo>
                        <a:pt x="90" y="42"/>
                      </a:lnTo>
                      <a:lnTo>
                        <a:pt x="78" y="18"/>
                      </a:lnTo>
                      <a:lnTo>
                        <a:pt x="60" y="0"/>
                      </a:lnTo>
                      <a:lnTo>
                        <a:pt x="30" y="6"/>
                      </a:lnTo>
                      <a:lnTo>
                        <a:pt x="18" y="18"/>
                      </a:lnTo>
                      <a:lnTo>
                        <a:pt x="6" y="30"/>
                      </a:lnTo>
                      <a:lnTo>
                        <a:pt x="0" y="42"/>
                      </a:lnTo>
                      <a:lnTo>
                        <a:pt x="6" y="60"/>
                      </a:lnTo>
                      <a:lnTo>
                        <a:pt x="24" y="78"/>
                      </a:lnTo>
                      <a:lnTo>
                        <a:pt x="48" y="90"/>
                      </a:lnTo>
                      <a:lnTo>
                        <a:pt x="66" y="96"/>
                      </a:lnTo>
                      <a:close/>
                      <a:moveTo>
                        <a:pt x="42" y="18"/>
                      </a:moveTo>
                      <a:lnTo>
                        <a:pt x="60" y="18"/>
                      </a:lnTo>
                      <a:lnTo>
                        <a:pt x="72" y="24"/>
                      </a:lnTo>
                      <a:lnTo>
                        <a:pt x="72" y="36"/>
                      </a:lnTo>
                      <a:lnTo>
                        <a:pt x="72" y="48"/>
                      </a:lnTo>
                      <a:lnTo>
                        <a:pt x="66" y="72"/>
                      </a:lnTo>
                      <a:lnTo>
                        <a:pt x="60" y="78"/>
                      </a:lnTo>
                      <a:lnTo>
                        <a:pt x="60" y="84"/>
                      </a:lnTo>
                      <a:lnTo>
                        <a:pt x="42" y="72"/>
                      </a:lnTo>
                      <a:lnTo>
                        <a:pt x="30" y="66"/>
                      </a:lnTo>
                      <a:lnTo>
                        <a:pt x="18" y="42"/>
                      </a:lnTo>
                      <a:lnTo>
                        <a:pt x="24" y="30"/>
                      </a:lnTo>
                      <a:lnTo>
                        <a:pt x="42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" name="Group 19"/>
              <p:cNvGrpSpPr>
                <a:grpSpLocks/>
              </p:cNvGrpSpPr>
              <p:nvPr/>
            </p:nvGrpSpPr>
            <p:grpSpPr bwMode="auto">
              <a:xfrm>
                <a:off x="3581400" y="2189163"/>
                <a:ext cx="1982788" cy="3602037"/>
                <a:chOff x="643" y="1002"/>
                <a:chExt cx="1502" cy="2686"/>
              </a:xfrm>
            </p:grpSpPr>
            <p:sp>
              <p:nvSpPr>
                <p:cNvPr id="9286" name="Rectangle 20"/>
                <p:cNvSpPr>
                  <a:spLocks noChangeArrowheads="1"/>
                </p:cNvSpPr>
                <p:nvPr/>
              </p:nvSpPr>
              <p:spPr bwMode="ltGray">
                <a:xfrm rot="-1140313">
                  <a:off x="1693" y="1277"/>
                  <a:ext cx="6" cy="2033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7" name="Rectangle 21"/>
                <p:cNvSpPr>
                  <a:spLocks noChangeArrowheads="1"/>
                </p:cNvSpPr>
                <p:nvPr/>
              </p:nvSpPr>
              <p:spPr bwMode="ltGray">
                <a:xfrm rot="1114412">
                  <a:off x="1006" y="1282"/>
                  <a:ext cx="6" cy="2119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8" name="Rectangle 22"/>
                <p:cNvSpPr>
                  <a:spLocks noChangeArrowheads="1"/>
                </p:cNvSpPr>
                <p:nvPr/>
              </p:nvSpPr>
              <p:spPr bwMode="ltGray">
                <a:xfrm rot="254676">
                  <a:off x="1284" y="1331"/>
                  <a:ext cx="6" cy="1906"/>
                </a:xfrm>
                <a:prstGeom prst="rect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89" name="Freeform 23"/>
                <p:cNvSpPr>
                  <a:spLocks/>
                </p:cNvSpPr>
                <p:nvPr/>
              </p:nvSpPr>
              <p:spPr bwMode="ltGray">
                <a:xfrm>
                  <a:off x="1308" y="1002"/>
                  <a:ext cx="102" cy="155"/>
                </a:xfrm>
                <a:custGeom>
                  <a:avLst/>
                  <a:gdLst>
                    <a:gd name="T0" fmla="*/ 102 w 102"/>
                    <a:gd name="T1" fmla="*/ 0 h 155"/>
                    <a:gd name="T2" fmla="*/ 0 w 102"/>
                    <a:gd name="T3" fmla="*/ 12 h 155"/>
                    <a:gd name="T4" fmla="*/ 30 w 102"/>
                    <a:gd name="T5" fmla="*/ 72 h 155"/>
                    <a:gd name="T6" fmla="*/ 30 w 102"/>
                    <a:gd name="T7" fmla="*/ 155 h 155"/>
                    <a:gd name="T8" fmla="*/ 72 w 102"/>
                    <a:gd name="T9" fmla="*/ 155 h 155"/>
                    <a:gd name="T10" fmla="*/ 72 w 102"/>
                    <a:gd name="T11" fmla="*/ 66 h 155"/>
                    <a:gd name="T12" fmla="*/ 102 w 102"/>
                    <a:gd name="T13" fmla="*/ 0 h 155"/>
                    <a:gd name="T14" fmla="*/ 102 w 102"/>
                    <a:gd name="T15" fmla="*/ 0 h 15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02"/>
                    <a:gd name="T25" fmla="*/ 0 h 155"/>
                    <a:gd name="T26" fmla="*/ 102 w 102"/>
                    <a:gd name="T27" fmla="*/ 155 h 15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02" h="155">
                      <a:moveTo>
                        <a:pt x="102" y="0"/>
                      </a:moveTo>
                      <a:lnTo>
                        <a:pt x="0" y="12"/>
                      </a:lnTo>
                      <a:lnTo>
                        <a:pt x="30" y="72"/>
                      </a:lnTo>
                      <a:lnTo>
                        <a:pt x="30" y="155"/>
                      </a:lnTo>
                      <a:lnTo>
                        <a:pt x="72" y="155"/>
                      </a:lnTo>
                      <a:lnTo>
                        <a:pt x="72" y="66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0" name="Freeform 24"/>
                <p:cNvSpPr>
                  <a:spLocks noEditPoints="1"/>
                </p:cNvSpPr>
                <p:nvPr/>
              </p:nvSpPr>
              <p:spPr bwMode="ltGray">
                <a:xfrm>
                  <a:off x="1308" y="1151"/>
                  <a:ext cx="90" cy="96"/>
                </a:xfrm>
                <a:custGeom>
                  <a:avLst/>
                  <a:gdLst>
                    <a:gd name="T0" fmla="*/ 48 w 90"/>
                    <a:gd name="T1" fmla="*/ 96 h 96"/>
                    <a:gd name="T2" fmla="*/ 72 w 90"/>
                    <a:gd name="T3" fmla="*/ 72 h 96"/>
                    <a:gd name="T4" fmla="*/ 84 w 90"/>
                    <a:gd name="T5" fmla="*/ 48 h 96"/>
                    <a:gd name="T6" fmla="*/ 90 w 90"/>
                    <a:gd name="T7" fmla="*/ 36 h 96"/>
                    <a:gd name="T8" fmla="*/ 84 w 90"/>
                    <a:gd name="T9" fmla="*/ 24 h 96"/>
                    <a:gd name="T10" fmla="*/ 66 w 90"/>
                    <a:gd name="T11" fmla="*/ 6 h 96"/>
                    <a:gd name="T12" fmla="*/ 42 w 90"/>
                    <a:gd name="T13" fmla="*/ 0 h 96"/>
                    <a:gd name="T14" fmla="*/ 24 w 90"/>
                    <a:gd name="T15" fmla="*/ 0 h 96"/>
                    <a:gd name="T16" fmla="*/ 12 w 90"/>
                    <a:gd name="T17" fmla="*/ 12 h 96"/>
                    <a:gd name="T18" fmla="*/ 6 w 90"/>
                    <a:gd name="T19" fmla="*/ 24 h 96"/>
                    <a:gd name="T20" fmla="*/ 0 w 90"/>
                    <a:gd name="T21" fmla="*/ 36 h 96"/>
                    <a:gd name="T22" fmla="*/ 12 w 90"/>
                    <a:gd name="T23" fmla="*/ 66 h 96"/>
                    <a:gd name="T24" fmla="*/ 30 w 90"/>
                    <a:gd name="T25" fmla="*/ 84 h 96"/>
                    <a:gd name="T26" fmla="*/ 48 w 90"/>
                    <a:gd name="T27" fmla="*/ 96 h 96"/>
                    <a:gd name="T28" fmla="*/ 48 w 90"/>
                    <a:gd name="T29" fmla="*/ 96 h 96"/>
                    <a:gd name="T30" fmla="*/ 48 w 90"/>
                    <a:gd name="T31" fmla="*/ 12 h 96"/>
                    <a:gd name="T32" fmla="*/ 66 w 90"/>
                    <a:gd name="T33" fmla="*/ 18 h 96"/>
                    <a:gd name="T34" fmla="*/ 72 w 90"/>
                    <a:gd name="T35" fmla="*/ 24 h 96"/>
                    <a:gd name="T36" fmla="*/ 72 w 90"/>
                    <a:gd name="T37" fmla="*/ 36 h 96"/>
                    <a:gd name="T38" fmla="*/ 72 w 90"/>
                    <a:gd name="T39" fmla="*/ 48 h 96"/>
                    <a:gd name="T40" fmla="*/ 54 w 90"/>
                    <a:gd name="T41" fmla="*/ 66 h 96"/>
                    <a:gd name="T42" fmla="*/ 48 w 90"/>
                    <a:gd name="T43" fmla="*/ 78 h 96"/>
                    <a:gd name="T44" fmla="*/ 30 w 90"/>
                    <a:gd name="T45" fmla="*/ 66 h 96"/>
                    <a:gd name="T46" fmla="*/ 24 w 90"/>
                    <a:gd name="T47" fmla="*/ 48 h 96"/>
                    <a:gd name="T48" fmla="*/ 18 w 90"/>
                    <a:gd name="T49" fmla="*/ 30 h 96"/>
                    <a:gd name="T50" fmla="*/ 30 w 90"/>
                    <a:gd name="T51" fmla="*/ 12 h 96"/>
                    <a:gd name="T52" fmla="*/ 48 w 90"/>
                    <a:gd name="T53" fmla="*/ 12 h 96"/>
                    <a:gd name="T54" fmla="*/ 48 w 90"/>
                    <a:gd name="T55" fmla="*/ 12 h 9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0"/>
                    <a:gd name="T85" fmla="*/ 0 h 96"/>
                    <a:gd name="T86" fmla="*/ 90 w 90"/>
                    <a:gd name="T87" fmla="*/ 96 h 9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0" h="96">
                      <a:moveTo>
                        <a:pt x="48" y="96"/>
                      </a:moveTo>
                      <a:lnTo>
                        <a:pt x="72" y="72"/>
                      </a:lnTo>
                      <a:lnTo>
                        <a:pt x="84" y="48"/>
                      </a:lnTo>
                      <a:lnTo>
                        <a:pt x="90" y="36"/>
                      </a:lnTo>
                      <a:lnTo>
                        <a:pt x="84" y="24"/>
                      </a:lnTo>
                      <a:lnTo>
                        <a:pt x="66" y="6"/>
                      </a:lnTo>
                      <a:lnTo>
                        <a:pt x="42" y="0"/>
                      </a:lnTo>
                      <a:lnTo>
                        <a:pt x="24" y="0"/>
                      </a:lnTo>
                      <a:lnTo>
                        <a:pt x="12" y="12"/>
                      </a:lnTo>
                      <a:lnTo>
                        <a:pt x="6" y="24"/>
                      </a:lnTo>
                      <a:lnTo>
                        <a:pt x="0" y="36"/>
                      </a:lnTo>
                      <a:lnTo>
                        <a:pt x="12" y="66"/>
                      </a:lnTo>
                      <a:lnTo>
                        <a:pt x="30" y="84"/>
                      </a:lnTo>
                      <a:lnTo>
                        <a:pt x="48" y="96"/>
                      </a:lnTo>
                      <a:close/>
                      <a:moveTo>
                        <a:pt x="48" y="12"/>
                      </a:moveTo>
                      <a:lnTo>
                        <a:pt x="66" y="18"/>
                      </a:lnTo>
                      <a:lnTo>
                        <a:pt x="72" y="24"/>
                      </a:lnTo>
                      <a:lnTo>
                        <a:pt x="72" y="36"/>
                      </a:lnTo>
                      <a:lnTo>
                        <a:pt x="72" y="48"/>
                      </a:lnTo>
                      <a:lnTo>
                        <a:pt x="54" y="66"/>
                      </a:lnTo>
                      <a:lnTo>
                        <a:pt x="48" y="78"/>
                      </a:lnTo>
                      <a:lnTo>
                        <a:pt x="30" y="66"/>
                      </a:lnTo>
                      <a:lnTo>
                        <a:pt x="24" y="48"/>
                      </a:lnTo>
                      <a:lnTo>
                        <a:pt x="18" y="30"/>
                      </a:lnTo>
                      <a:lnTo>
                        <a:pt x="30" y="12"/>
                      </a:lnTo>
                      <a:lnTo>
                        <a:pt x="48" y="1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1" name="Freeform 25"/>
                <p:cNvSpPr>
                  <a:spLocks noEditPoints="1"/>
                </p:cNvSpPr>
                <p:nvPr/>
              </p:nvSpPr>
              <p:spPr bwMode="ltGray">
                <a:xfrm>
                  <a:off x="1308" y="1229"/>
                  <a:ext cx="90" cy="108"/>
                </a:xfrm>
                <a:custGeom>
                  <a:avLst/>
                  <a:gdLst>
                    <a:gd name="T0" fmla="*/ 0 w 90"/>
                    <a:gd name="T1" fmla="*/ 90 h 108"/>
                    <a:gd name="T2" fmla="*/ 12 w 90"/>
                    <a:gd name="T3" fmla="*/ 102 h 108"/>
                    <a:gd name="T4" fmla="*/ 24 w 90"/>
                    <a:gd name="T5" fmla="*/ 108 h 108"/>
                    <a:gd name="T6" fmla="*/ 54 w 90"/>
                    <a:gd name="T7" fmla="*/ 108 h 108"/>
                    <a:gd name="T8" fmla="*/ 78 w 90"/>
                    <a:gd name="T9" fmla="*/ 96 h 108"/>
                    <a:gd name="T10" fmla="*/ 90 w 90"/>
                    <a:gd name="T11" fmla="*/ 72 h 108"/>
                    <a:gd name="T12" fmla="*/ 84 w 90"/>
                    <a:gd name="T13" fmla="*/ 42 h 108"/>
                    <a:gd name="T14" fmla="*/ 66 w 90"/>
                    <a:gd name="T15" fmla="*/ 24 h 108"/>
                    <a:gd name="T16" fmla="*/ 54 w 90"/>
                    <a:gd name="T17" fmla="*/ 12 h 108"/>
                    <a:gd name="T18" fmla="*/ 48 w 90"/>
                    <a:gd name="T19" fmla="*/ 6 h 108"/>
                    <a:gd name="T20" fmla="*/ 48 w 90"/>
                    <a:gd name="T21" fmla="*/ 6 h 108"/>
                    <a:gd name="T22" fmla="*/ 48 w 90"/>
                    <a:gd name="T23" fmla="*/ 0 h 108"/>
                    <a:gd name="T24" fmla="*/ 24 w 90"/>
                    <a:gd name="T25" fmla="*/ 24 h 108"/>
                    <a:gd name="T26" fmla="*/ 6 w 90"/>
                    <a:gd name="T27" fmla="*/ 48 h 108"/>
                    <a:gd name="T28" fmla="*/ 0 w 90"/>
                    <a:gd name="T29" fmla="*/ 66 h 108"/>
                    <a:gd name="T30" fmla="*/ 0 w 90"/>
                    <a:gd name="T31" fmla="*/ 90 h 108"/>
                    <a:gd name="T32" fmla="*/ 0 w 90"/>
                    <a:gd name="T33" fmla="*/ 90 h 108"/>
                    <a:gd name="T34" fmla="*/ 12 w 90"/>
                    <a:gd name="T35" fmla="*/ 66 h 108"/>
                    <a:gd name="T36" fmla="*/ 18 w 90"/>
                    <a:gd name="T37" fmla="*/ 48 h 108"/>
                    <a:gd name="T38" fmla="*/ 30 w 90"/>
                    <a:gd name="T39" fmla="*/ 36 h 108"/>
                    <a:gd name="T40" fmla="*/ 42 w 90"/>
                    <a:gd name="T41" fmla="*/ 24 h 108"/>
                    <a:gd name="T42" fmla="*/ 48 w 90"/>
                    <a:gd name="T43" fmla="*/ 18 h 108"/>
                    <a:gd name="T44" fmla="*/ 66 w 90"/>
                    <a:gd name="T45" fmla="*/ 30 h 108"/>
                    <a:gd name="T46" fmla="*/ 72 w 90"/>
                    <a:gd name="T47" fmla="*/ 48 h 108"/>
                    <a:gd name="T48" fmla="*/ 78 w 90"/>
                    <a:gd name="T49" fmla="*/ 72 h 108"/>
                    <a:gd name="T50" fmla="*/ 78 w 90"/>
                    <a:gd name="T51" fmla="*/ 84 h 108"/>
                    <a:gd name="T52" fmla="*/ 66 w 90"/>
                    <a:gd name="T53" fmla="*/ 96 h 108"/>
                    <a:gd name="T54" fmla="*/ 42 w 90"/>
                    <a:gd name="T55" fmla="*/ 102 h 108"/>
                    <a:gd name="T56" fmla="*/ 30 w 90"/>
                    <a:gd name="T57" fmla="*/ 96 h 108"/>
                    <a:gd name="T58" fmla="*/ 18 w 90"/>
                    <a:gd name="T59" fmla="*/ 90 h 108"/>
                    <a:gd name="T60" fmla="*/ 12 w 90"/>
                    <a:gd name="T61" fmla="*/ 78 h 108"/>
                    <a:gd name="T62" fmla="*/ 12 w 90"/>
                    <a:gd name="T63" fmla="*/ 66 h 108"/>
                    <a:gd name="T64" fmla="*/ 12 w 90"/>
                    <a:gd name="T65" fmla="*/ 66 h 10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"/>
                    <a:gd name="T100" fmla="*/ 0 h 108"/>
                    <a:gd name="T101" fmla="*/ 90 w 90"/>
                    <a:gd name="T102" fmla="*/ 108 h 10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" h="108">
                      <a:moveTo>
                        <a:pt x="0" y="90"/>
                      </a:moveTo>
                      <a:lnTo>
                        <a:pt x="12" y="102"/>
                      </a:lnTo>
                      <a:lnTo>
                        <a:pt x="24" y="108"/>
                      </a:lnTo>
                      <a:lnTo>
                        <a:pt x="54" y="108"/>
                      </a:lnTo>
                      <a:lnTo>
                        <a:pt x="78" y="96"/>
                      </a:lnTo>
                      <a:lnTo>
                        <a:pt x="90" y="72"/>
                      </a:lnTo>
                      <a:lnTo>
                        <a:pt x="84" y="42"/>
                      </a:lnTo>
                      <a:lnTo>
                        <a:pt x="66" y="24"/>
                      </a:lnTo>
                      <a:lnTo>
                        <a:pt x="54" y="12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24" y="24"/>
                      </a:lnTo>
                      <a:lnTo>
                        <a:pt x="6" y="48"/>
                      </a:lnTo>
                      <a:lnTo>
                        <a:pt x="0" y="66"/>
                      </a:lnTo>
                      <a:lnTo>
                        <a:pt x="0" y="90"/>
                      </a:lnTo>
                      <a:close/>
                      <a:moveTo>
                        <a:pt x="12" y="66"/>
                      </a:moveTo>
                      <a:lnTo>
                        <a:pt x="18" y="48"/>
                      </a:lnTo>
                      <a:lnTo>
                        <a:pt x="30" y="36"/>
                      </a:lnTo>
                      <a:lnTo>
                        <a:pt x="42" y="24"/>
                      </a:lnTo>
                      <a:lnTo>
                        <a:pt x="48" y="18"/>
                      </a:lnTo>
                      <a:lnTo>
                        <a:pt x="66" y="30"/>
                      </a:lnTo>
                      <a:lnTo>
                        <a:pt x="72" y="48"/>
                      </a:lnTo>
                      <a:lnTo>
                        <a:pt x="78" y="72"/>
                      </a:lnTo>
                      <a:lnTo>
                        <a:pt x="78" y="84"/>
                      </a:lnTo>
                      <a:lnTo>
                        <a:pt x="66" y="96"/>
                      </a:lnTo>
                      <a:lnTo>
                        <a:pt x="42" y="102"/>
                      </a:lnTo>
                      <a:lnTo>
                        <a:pt x="30" y="96"/>
                      </a:lnTo>
                      <a:lnTo>
                        <a:pt x="18" y="90"/>
                      </a:lnTo>
                      <a:lnTo>
                        <a:pt x="12" y="78"/>
                      </a:lnTo>
                      <a:lnTo>
                        <a:pt x="12" y="6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2" name="Freeform 26"/>
                <p:cNvSpPr>
                  <a:spLocks noEditPoints="1"/>
                </p:cNvSpPr>
                <p:nvPr/>
              </p:nvSpPr>
              <p:spPr bwMode="ltGray">
                <a:xfrm>
                  <a:off x="1183" y="3234"/>
                  <a:ext cx="84" cy="95"/>
                </a:xfrm>
                <a:custGeom>
                  <a:avLst/>
                  <a:gdLst>
                    <a:gd name="T0" fmla="*/ 36 w 84"/>
                    <a:gd name="T1" fmla="*/ 95 h 95"/>
                    <a:gd name="T2" fmla="*/ 60 w 84"/>
                    <a:gd name="T3" fmla="*/ 77 h 95"/>
                    <a:gd name="T4" fmla="*/ 78 w 84"/>
                    <a:gd name="T5" fmla="*/ 53 h 95"/>
                    <a:gd name="T6" fmla="*/ 84 w 84"/>
                    <a:gd name="T7" fmla="*/ 42 h 95"/>
                    <a:gd name="T8" fmla="*/ 84 w 84"/>
                    <a:gd name="T9" fmla="*/ 30 h 95"/>
                    <a:gd name="T10" fmla="*/ 72 w 84"/>
                    <a:gd name="T11" fmla="*/ 6 h 95"/>
                    <a:gd name="T12" fmla="*/ 42 w 84"/>
                    <a:gd name="T13" fmla="*/ 0 h 95"/>
                    <a:gd name="T14" fmla="*/ 30 w 84"/>
                    <a:gd name="T15" fmla="*/ 0 h 95"/>
                    <a:gd name="T16" fmla="*/ 12 w 84"/>
                    <a:gd name="T17" fmla="*/ 12 h 95"/>
                    <a:gd name="T18" fmla="*/ 0 w 84"/>
                    <a:gd name="T19" fmla="*/ 24 h 95"/>
                    <a:gd name="T20" fmla="*/ 0 w 84"/>
                    <a:gd name="T21" fmla="*/ 36 h 95"/>
                    <a:gd name="T22" fmla="*/ 6 w 84"/>
                    <a:gd name="T23" fmla="*/ 59 h 95"/>
                    <a:gd name="T24" fmla="*/ 24 w 84"/>
                    <a:gd name="T25" fmla="*/ 83 h 95"/>
                    <a:gd name="T26" fmla="*/ 36 w 84"/>
                    <a:gd name="T27" fmla="*/ 95 h 95"/>
                    <a:gd name="T28" fmla="*/ 36 w 84"/>
                    <a:gd name="T29" fmla="*/ 95 h 95"/>
                    <a:gd name="T30" fmla="*/ 48 w 84"/>
                    <a:gd name="T31" fmla="*/ 12 h 95"/>
                    <a:gd name="T32" fmla="*/ 66 w 84"/>
                    <a:gd name="T33" fmla="*/ 18 h 95"/>
                    <a:gd name="T34" fmla="*/ 72 w 84"/>
                    <a:gd name="T35" fmla="*/ 30 h 95"/>
                    <a:gd name="T36" fmla="*/ 72 w 84"/>
                    <a:gd name="T37" fmla="*/ 42 h 95"/>
                    <a:gd name="T38" fmla="*/ 66 w 84"/>
                    <a:gd name="T39" fmla="*/ 53 h 95"/>
                    <a:gd name="T40" fmla="*/ 48 w 84"/>
                    <a:gd name="T41" fmla="*/ 71 h 95"/>
                    <a:gd name="T42" fmla="*/ 42 w 84"/>
                    <a:gd name="T43" fmla="*/ 77 h 95"/>
                    <a:gd name="T44" fmla="*/ 36 w 84"/>
                    <a:gd name="T45" fmla="*/ 77 h 95"/>
                    <a:gd name="T46" fmla="*/ 24 w 84"/>
                    <a:gd name="T47" fmla="*/ 65 h 95"/>
                    <a:gd name="T48" fmla="*/ 18 w 84"/>
                    <a:gd name="T49" fmla="*/ 48 h 95"/>
                    <a:gd name="T50" fmla="*/ 18 w 84"/>
                    <a:gd name="T51" fmla="*/ 30 h 95"/>
                    <a:gd name="T52" fmla="*/ 30 w 84"/>
                    <a:gd name="T53" fmla="*/ 12 h 95"/>
                    <a:gd name="T54" fmla="*/ 48 w 84"/>
                    <a:gd name="T55" fmla="*/ 12 h 95"/>
                    <a:gd name="T56" fmla="*/ 48 w 84"/>
                    <a:gd name="T57" fmla="*/ 12 h 95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84"/>
                    <a:gd name="T88" fmla="*/ 0 h 95"/>
                    <a:gd name="T89" fmla="*/ 84 w 84"/>
                    <a:gd name="T90" fmla="*/ 95 h 95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84" h="95">
                      <a:moveTo>
                        <a:pt x="36" y="95"/>
                      </a:moveTo>
                      <a:lnTo>
                        <a:pt x="60" y="77"/>
                      </a:lnTo>
                      <a:lnTo>
                        <a:pt x="78" y="53"/>
                      </a:lnTo>
                      <a:lnTo>
                        <a:pt x="84" y="42"/>
                      </a:lnTo>
                      <a:lnTo>
                        <a:pt x="84" y="30"/>
                      </a:lnTo>
                      <a:lnTo>
                        <a:pt x="72" y="6"/>
                      </a:lnTo>
                      <a:lnTo>
                        <a:pt x="42" y="0"/>
                      </a:lnTo>
                      <a:lnTo>
                        <a:pt x="30" y="0"/>
                      </a:lnTo>
                      <a:lnTo>
                        <a:pt x="12" y="12"/>
                      </a:ln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6" y="59"/>
                      </a:lnTo>
                      <a:lnTo>
                        <a:pt x="24" y="83"/>
                      </a:lnTo>
                      <a:lnTo>
                        <a:pt x="36" y="95"/>
                      </a:lnTo>
                      <a:close/>
                      <a:moveTo>
                        <a:pt x="48" y="12"/>
                      </a:moveTo>
                      <a:lnTo>
                        <a:pt x="66" y="18"/>
                      </a:lnTo>
                      <a:lnTo>
                        <a:pt x="72" y="30"/>
                      </a:lnTo>
                      <a:lnTo>
                        <a:pt x="72" y="42"/>
                      </a:lnTo>
                      <a:lnTo>
                        <a:pt x="66" y="53"/>
                      </a:lnTo>
                      <a:lnTo>
                        <a:pt x="48" y="71"/>
                      </a:lnTo>
                      <a:lnTo>
                        <a:pt x="42" y="77"/>
                      </a:lnTo>
                      <a:lnTo>
                        <a:pt x="36" y="77"/>
                      </a:lnTo>
                      <a:lnTo>
                        <a:pt x="24" y="65"/>
                      </a:lnTo>
                      <a:lnTo>
                        <a:pt x="18" y="48"/>
                      </a:lnTo>
                      <a:lnTo>
                        <a:pt x="18" y="30"/>
                      </a:lnTo>
                      <a:lnTo>
                        <a:pt x="30" y="12"/>
                      </a:lnTo>
                      <a:lnTo>
                        <a:pt x="48" y="1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3" name="Freeform 27"/>
                <p:cNvSpPr>
                  <a:spLocks noEditPoints="1"/>
                </p:cNvSpPr>
                <p:nvPr/>
              </p:nvSpPr>
              <p:spPr bwMode="ltGray">
                <a:xfrm>
                  <a:off x="2028" y="3333"/>
                  <a:ext cx="90" cy="108"/>
                </a:xfrm>
                <a:custGeom>
                  <a:avLst/>
                  <a:gdLst>
                    <a:gd name="T0" fmla="*/ 12 w 90"/>
                    <a:gd name="T1" fmla="*/ 96 h 108"/>
                    <a:gd name="T2" fmla="*/ 24 w 90"/>
                    <a:gd name="T3" fmla="*/ 108 h 108"/>
                    <a:gd name="T4" fmla="*/ 42 w 90"/>
                    <a:gd name="T5" fmla="*/ 108 h 108"/>
                    <a:gd name="T6" fmla="*/ 66 w 90"/>
                    <a:gd name="T7" fmla="*/ 102 h 108"/>
                    <a:gd name="T8" fmla="*/ 84 w 90"/>
                    <a:gd name="T9" fmla="*/ 78 h 108"/>
                    <a:gd name="T10" fmla="*/ 90 w 90"/>
                    <a:gd name="T11" fmla="*/ 66 h 108"/>
                    <a:gd name="T12" fmla="*/ 84 w 90"/>
                    <a:gd name="T13" fmla="*/ 48 h 108"/>
                    <a:gd name="T14" fmla="*/ 66 w 90"/>
                    <a:gd name="T15" fmla="*/ 24 h 108"/>
                    <a:gd name="T16" fmla="*/ 48 w 90"/>
                    <a:gd name="T17" fmla="*/ 12 h 108"/>
                    <a:gd name="T18" fmla="*/ 36 w 90"/>
                    <a:gd name="T19" fmla="*/ 0 h 108"/>
                    <a:gd name="T20" fmla="*/ 30 w 90"/>
                    <a:gd name="T21" fmla="*/ 0 h 108"/>
                    <a:gd name="T22" fmla="*/ 30 w 90"/>
                    <a:gd name="T23" fmla="*/ 0 h 108"/>
                    <a:gd name="T24" fmla="*/ 24 w 90"/>
                    <a:gd name="T25" fmla="*/ 0 h 108"/>
                    <a:gd name="T26" fmla="*/ 12 w 90"/>
                    <a:gd name="T27" fmla="*/ 30 h 108"/>
                    <a:gd name="T28" fmla="*/ 0 w 90"/>
                    <a:gd name="T29" fmla="*/ 54 h 108"/>
                    <a:gd name="T30" fmla="*/ 0 w 90"/>
                    <a:gd name="T31" fmla="*/ 78 h 108"/>
                    <a:gd name="T32" fmla="*/ 12 w 90"/>
                    <a:gd name="T33" fmla="*/ 96 h 108"/>
                    <a:gd name="T34" fmla="*/ 12 w 90"/>
                    <a:gd name="T35" fmla="*/ 96 h 108"/>
                    <a:gd name="T36" fmla="*/ 12 w 90"/>
                    <a:gd name="T37" fmla="*/ 72 h 108"/>
                    <a:gd name="T38" fmla="*/ 18 w 90"/>
                    <a:gd name="T39" fmla="*/ 54 h 108"/>
                    <a:gd name="T40" fmla="*/ 24 w 90"/>
                    <a:gd name="T41" fmla="*/ 36 h 108"/>
                    <a:gd name="T42" fmla="*/ 30 w 90"/>
                    <a:gd name="T43" fmla="*/ 18 h 108"/>
                    <a:gd name="T44" fmla="*/ 30 w 90"/>
                    <a:gd name="T45" fmla="*/ 12 h 108"/>
                    <a:gd name="T46" fmla="*/ 48 w 90"/>
                    <a:gd name="T47" fmla="*/ 24 h 108"/>
                    <a:gd name="T48" fmla="*/ 66 w 90"/>
                    <a:gd name="T49" fmla="*/ 36 h 108"/>
                    <a:gd name="T50" fmla="*/ 78 w 90"/>
                    <a:gd name="T51" fmla="*/ 54 h 108"/>
                    <a:gd name="T52" fmla="*/ 78 w 90"/>
                    <a:gd name="T53" fmla="*/ 72 h 108"/>
                    <a:gd name="T54" fmla="*/ 72 w 90"/>
                    <a:gd name="T55" fmla="*/ 84 h 108"/>
                    <a:gd name="T56" fmla="*/ 48 w 90"/>
                    <a:gd name="T57" fmla="*/ 96 h 108"/>
                    <a:gd name="T58" fmla="*/ 36 w 90"/>
                    <a:gd name="T59" fmla="*/ 96 h 108"/>
                    <a:gd name="T60" fmla="*/ 24 w 90"/>
                    <a:gd name="T61" fmla="*/ 90 h 108"/>
                    <a:gd name="T62" fmla="*/ 18 w 90"/>
                    <a:gd name="T63" fmla="*/ 84 h 108"/>
                    <a:gd name="T64" fmla="*/ 12 w 90"/>
                    <a:gd name="T65" fmla="*/ 72 h 108"/>
                    <a:gd name="T66" fmla="*/ 12 w 90"/>
                    <a:gd name="T67" fmla="*/ 72 h 10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0"/>
                    <a:gd name="T103" fmla="*/ 0 h 108"/>
                    <a:gd name="T104" fmla="*/ 90 w 90"/>
                    <a:gd name="T105" fmla="*/ 108 h 10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0" h="108">
                      <a:moveTo>
                        <a:pt x="12" y="96"/>
                      </a:moveTo>
                      <a:lnTo>
                        <a:pt x="24" y="108"/>
                      </a:lnTo>
                      <a:lnTo>
                        <a:pt x="42" y="108"/>
                      </a:lnTo>
                      <a:lnTo>
                        <a:pt x="66" y="102"/>
                      </a:lnTo>
                      <a:lnTo>
                        <a:pt x="84" y="78"/>
                      </a:lnTo>
                      <a:lnTo>
                        <a:pt x="90" y="66"/>
                      </a:lnTo>
                      <a:lnTo>
                        <a:pt x="84" y="48"/>
                      </a:lnTo>
                      <a:lnTo>
                        <a:pt x="66" y="24"/>
                      </a:lnTo>
                      <a:lnTo>
                        <a:pt x="48" y="1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2" y="30"/>
                      </a:lnTo>
                      <a:lnTo>
                        <a:pt x="0" y="54"/>
                      </a:lnTo>
                      <a:lnTo>
                        <a:pt x="0" y="78"/>
                      </a:lnTo>
                      <a:lnTo>
                        <a:pt x="12" y="96"/>
                      </a:lnTo>
                      <a:close/>
                      <a:moveTo>
                        <a:pt x="12" y="72"/>
                      </a:moveTo>
                      <a:lnTo>
                        <a:pt x="18" y="54"/>
                      </a:lnTo>
                      <a:lnTo>
                        <a:pt x="24" y="36"/>
                      </a:lnTo>
                      <a:lnTo>
                        <a:pt x="30" y="18"/>
                      </a:lnTo>
                      <a:lnTo>
                        <a:pt x="30" y="12"/>
                      </a:lnTo>
                      <a:lnTo>
                        <a:pt x="48" y="24"/>
                      </a:lnTo>
                      <a:lnTo>
                        <a:pt x="66" y="36"/>
                      </a:lnTo>
                      <a:lnTo>
                        <a:pt x="78" y="54"/>
                      </a:lnTo>
                      <a:lnTo>
                        <a:pt x="78" y="72"/>
                      </a:lnTo>
                      <a:lnTo>
                        <a:pt x="72" y="84"/>
                      </a:lnTo>
                      <a:lnTo>
                        <a:pt x="48" y="96"/>
                      </a:lnTo>
                      <a:lnTo>
                        <a:pt x="36" y="96"/>
                      </a:lnTo>
                      <a:lnTo>
                        <a:pt x="24" y="90"/>
                      </a:lnTo>
                      <a:lnTo>
                        <a:pt x="18" y="84"/>
                      </a:lnTo>
                      <a:lnTo>
                        <a:pt x="12" y="72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4" name="Freeform 28"/>
                <p:cNvSpPr>
                  <a:spLocks noEditPoints="1"/>
                </p:cNvSpPr>
                <p:nvPr/>
              </p:nvSpPr>
              <p:spPr bwMode="ltGray">
                <a:xfrm>
                  <a:off x="649" y="3333"/>
                  <a:ext cx="72" cy="90"/>
                </a:xfrm>
                <a:custGeom>
                  <a:avLst/>
                  <a:gdLst>
                    <a:gd name="T0" fmla="*/ 83 w 71"/>
                    <a:gd name="T1" fmla="*/ 90 h 90"/>
                    <a:gd name="T2" fmla="*/ 83 w 71"/>
                    <a:gd name="T3" fmla="*/ 60 h 90"/>
                    <a:gd name="T4" fmla="*/ 83 w 71"/>
                    <a:gd name="T5" fmla="*/ 36 h 90"/>
                    <a:gd name="T6" fmla="*/ 72 w 71"/>
                    <a:gd name="T7" fmla="*/ 12 h 90"/>
                    <a:gd name="T8" fmla="*/ 48 w 71"/>
                    <a:gd name="T9" fmla="*/ 0 h 90"/>
                    <a:gd name="T10" fmla="*/ 12 w 71"/>
                    <a:gd name="T11" fmla="*/ 12 h 90"/>
                    <a:gd name="T12" fmla="*/ 0 w 71"/>
                    <a:gd name="T13" fmla="*/ 36 h 90"/>
                    <a:gd name="T14" fmla="*/ 6 w 71"/>
                    <a:gd name="T15" fmla="*/ 60 h 90"/>
                    <a:gd name="T16" fmla="*/ 30 w 71"/>
                    <a:gd name="T17" fmla="*/ 78 h 90"/>
                    <a:gd name="T18" fmla="*/ 66 w 71"/>
                    <a:gd name="T19" fmla="*/ 90 h 90"/>
                    <a:gd name="T20" fmla="*/ 83 w 71"/>
                    <a:gd name="T21" fmla="*/ 90 h 90"/>
                    <a:gd name="T22" fmla="*/ 83 w 71"/>
                    <a:gd name="T23" fmla="*/ 90 h 90"/>
                    <a:gd name="T24" fmla="*/ 24 w 71"/>
                    <a:gd name="T25" fmla="*/ 18 h 90"/>
                    <a:gd name="T26" fmla="*/ 54 w 71"/>
                    <a:gd name="T27" fmla="*/ 18 h 90"/>
                    <a:gd name="T28" fmla="*/ 66 w 71"/>
                    <a:gd name="T29" fmla="*/ 18 h 90"/>
                    <a:gd name="T30" fmla="*/ 72 w 71"/>
                    <a:gd name="T31" fmla="*/ 42 h 90"/>
                    <a:gd name="T32" fmla="*/ 72 w 71"/>
                    <a:gd name="T33" fmla="*/ 66 h 90"/>
                    <a:gd name="T34" fmla="*/ 72 w 71"/>
                    <a:gd name="T35" fmla="*/ 72 h 90"/>
                    <a:gd name="T36" fmla="*/ 72 w 71"/>
                    <a:gd name="T37" fmla="*/ 78 h 90"/>
                    <a:gd name="T38" fmla="*/ 54 w 71"/>
                    <a:gd name="T39" fmla="*/ 72 h 90"/>
                    <a:gd name="T40" fmla="*/ 24 w 71"/>
                    <a:gd name="T41" fmla="*/ 66 h 90"/>
                    <a:gd name="T42" fmla="*/ 12 w 71"/>
                    <a:gd name="T43" fmla="*/ 48 h 90"/>
                    <a:gd name="T44" fmla="*/ 12 w 71"/>
                    <a:gd name="T45" fmla="*/ 30 h 90"/>
                    <a:gd name="T46" fmla="*/ 24 w 71"/>
                    <a:gd name="T47" fmla="*/ 18 h 90"/>
                    <a:gd name="T48" fmla="*/ 24 w 71"/>
                    <a:gd name="T49" fmla="*/ 18 h 9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71"/>
                    <a:gd name="T76" fmla="*/ 0 h 90"/>
                    <a:gd name="T77" fmla="*/ 71 w 71"/>
                    <a:gd name="T78" fmla="*/ 90 h 9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71" h="90">
                      <a:moveTo>
                        <a:pt x="71" y="90"/>
                      </a:moveTo>
                      <a:lnTo>
                        <a:pt x="71" y="60"/>
                      </a:lnTo>
                      <a:lnTo>
                        <a:pt x="71" y="36"/>
                      </a:lnTo>
                      <a:lnTo>
                        <a:pt x="60" y="12"/>
                      </a:lnTo>
                      <a:lnTo>
                        <a:pt x="36" y="0"/>
                      </a:lnTo>
                      <a:lnTo>
                        <a:pt x="12" y="12"/>
                      </a:lnTo>
                      <a:lnTo>
                        <a:pt x="0" y="36"/>
                      </a:lnTo>
                      <a:lnTo>
                        <a:pt x="6" y="60"/>
                      </a:lnTo>
                      <a:lnTo>
                        <a:pt x="30" y="78"/>
                      </a:lnTo>
                      <a:lnTo>
                        <a:pt x="54" y="90"/>
                      </a:lnTo>
                      <a:lnTo>
                        <a:pt x="71" y="90"/>
                      </a:lnTo>
                      <a:close/>
                      <a:moveTo>
                        <a:pt x="24" y="18"/>
                      </a:moveTo>
                      <a:lnTo>
                        <a:pt x="42" y="18"/>
                      </a:lnTo>
                      <a:lnTo>
                        <a:pt x="54" y="18"/>
                      </a:lnTo>
                      <a:lnTo>
                        <a:pt x="60" y="42"/>
                      </a:lnTo>
                      <a:lnTo>
                        <a:pt x="60" y="66"/>
                      </a:lnTo>
                      <a:lnTo>
                        <a:pt x="60" y="72"/>
                      </a:lnTo>
                      <a:lnTo>
                        <a:pt x="60" y="78"/>
                      </a:lnTo>
                      <a:lnTo>
                        <a:pt x="42" y="72"/>
                      </a:lnTo>
                      <a:lnTo>
                        <a:pt x="24" y="66"/>
                      </a:lnTo>
                      <a:lnTo>
                        <a:pt x="12" y="48"/>
                      </a:lnTo>
                      <a:lnTo>
                        <a:pt x="12" y="30"/>
                      </a:lnTo>
                      <a:lnTo>
                        <a:pt x="24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5" name="Oval 29"/>
                <p:cNvSpPr>
                  <a:spLocks noChangeArrowheads="1"/>
                </p:cNvSpPr>
                <p:nvPr/>
              </p:nvSpPr>
              <p:spPr bwMode="ltGray">
                <a:xfrm>
                  <a:off x="693" y="3299"/>
                  <a:ext cx="1380" cy="38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8B"/>
                    </a:gs>
                    <a:gs pos="100000">
                      <a:srgbClr val="0000FF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6" name="Oval 30"/>
                <p:cNvSpPr>
                  <a:spLocks noChangeArrowheads="1"/>
                </p:cNvSpPr>
                <p:nvPr/>
              </p:nvSpPr>
              <p:spPr bwMode="ltGray">
                <a:xfrm>
                  <a:off x="643" y="3295"/>
                  <a:ext cx="1502" cy="28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7" name="Oval 31"/>
                <p:cNvSpPr>
                  <a:spLocks noChangeArrowheads="1"/>
                </p:cNvSpPr>
                <p:nvPr/>
              </p:nvSpPr>
              <p:spPr bwMode="ltGray">
                <a:xfrm>
                  <a:off x="690" y="3321"/>
                  <a:ext cx="1425" cy="2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98" name="Freeform 32"/>
                <p:cNvSpPr>
                  <a:spLocks noEditPoints="1"/>
                </p:cNvSpPr>
                <p:nvPr/>
              </p:nvSpPr>
              <p:spPr bwMode="ltGray">
                <a:xfrm>
                  <a:off x="1992" y="3249"/>
                  <a:ext cx="90" cy="96"/>
                </a:xfrm>
                <a:custGeom>
                  <a:avLst/>
                  <a:gdLst>
                    <a:gd name="T0" fmla="*/ 66 w 90"/>
                    <a:gd name="T1" fmla="*/ 96 h 96"/>
                    <a:gd name="T2" fmla="*/ 78 w 90"/>
                    <a:gd name="T3" fmla="*/ 66 h 96"/>
                    <a:gd name="T4" fmla="*/ 90 w 90"/>
                    <a:gd name="T5" fmla="*/ 42 h 96"/>
                    <a:gd name="T6" fmla="*/ 78 w 90"/>
                    <a:gd name="T7" fmla="*/ 18 h 96"/>
                    <a:gd name="T8" fmla="*/ 60 w 90"/>
                    <a:gd name="T9" fmla="*/ 0 h 96"/>
                    <a:gd name="T10" fmla="*/ 30 w 90"/>
                    <a:gd name="T11" fmla="*/ 6 h 96"/>
                    <a:gd name="T12" fmla="*/ 18 w 90"/>
                    <a:gd name="T13" fmla="*/ 18 h 96"/>
                    <a:gd name="T14" fmla="*/ 6 w 90"/>
                    <a:gd name="T15" fmla="*/ 30 h 96"/>
                    <a:gd name="T16" fmla="*/ 0 w 90"/>
                    <a:gd name="T17" fmla="*/ 42 h 96"/>
                    <a:gd name="T18" fmla="*/ 6 w 90"/>
                    <a:gd name="T19" fmla="*/ 60 h 96"/>
                    <a:gd name="T20" fmla="*/ 24 w 90"/>
                    <a:gd name="T21" fmla="*/ 78 h 96"/>
                    <a:gd name="T22" fmla="*/ 48 w 90"/>
                    <a:gd name="T23" fmla="*/ 90 h 96"/>
                    <a:gd name="T24" fmla="*/ 66 w 90"/>
                    <a:gd name="T25" fmla="*/ 96 h 96"/>
                    <a:gd name="T26" fmla="*/ 66 w 90"/>
                    <a:gd name="T27" fmla="*/ 96 h 96"/>
                    <a:gd name="T28" fmla="*/ 42 w 90"/>
                    <a:gd name="T29" fmla="*/ 18 h 96"/>
                    <a:gd name="T30" fmla="*/ 60 w 90"/>
                    <a:gd name="T31" fmla="*/ 18 h 96"/>
                    <a:gd name="T32" fmla="*/ 72 w 90"/>
                    <a:gd name="T33" fmla="*/ 24 h 96"/>
                    <a:gd name="T34" fmla="*/ 72 w 90"/>
                    <a:gd name="T35" fmla="*/ 36 h 96"/>
                    <a:gd name="T36" fmla="*/ 72 w 90"/>
                    <a:gd name="T37" fmla="*/ 48 h 96"/>
                    <a:gd name="T38" fmla="*/ 66 w 90"/>
                    <a:gd name="T39" fmla="*/ 72 h 96"/>
                    <a:gd name="T40" fmla="*/ 60 w 90"/>
                    <a:gd name="T41" fmla="*/ 78 h 96"/>
                    <a:gd name="T42" fmla="*/ 60 w 90"/>
                    <a:gd name="T43" fmla="*/ 84 h 96"/>
                    <a:gd name="T44" fmla="*/ 42 w 90"/>
                    <a:gd name="T45" fmla="*/ 72 h 96"/>
                    <a:gd name="T46" fmla="*/ 30 w 90"/>
                    <a:gd name="T47" fmla="*/ 66 h 96"/>
                    <a:gd name="T48" fmla="*/ 18 w 90"/>
                    <a:gd name="T49" fmla="*/ 42 h 96"/>
                    <a:gd name="T50" fmla="*/ 24 w 90"/>
                    <a:gd name="T51" fmla="*/ 30 h 96"/>
                    <a:gd name="T52" fmla="*/ 42 w 90"/>
                    <a:gd name="T53" fmla="*/ 18 h 96"/>
                    <a:gd name="T54" fmla="*/ 42 w 90"/>
                    <a:gd name="T55" fmla="*/ 18 h 9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90"/>
                    <a:gd name="T85" fmla="*/ 0 h 96"/>
                    <a:gd name="T86" fmla="*/ 90 w 90"/>
                    <a:gd name="T87" fmla="*/ 96 h 9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90" h="96">
                      <a:moveTo>
                        <a:pt x="66" y="96"/>
                      </a:moveTo>
                      <a:lnTo>
                        <a:pt x="78" y="66"/>
                      </a:lnTo>
                      <a:lnTo>
                        <a:pt x="90" y="42"/>
                      </a:lnTo>
                      <a:lnTo>
                        <a:pt x="78" y="18"/>
                      </a:lnTo>
                      <a:lnTo>
                        <a:pt x="60" y="0"/>
                      </a:lnTo>
                      <a:lnTo>
                        <a:pt x="30" y="6"/>
                      </a:lnTo>
                      <a:lnTo>
                        <a:pt x="18" y="18"/>
                      </a:lnTo>
                      <a:lnTo>
                        <a:pt x="6" y="30"/>
                      </a:lnTo>
                      <a:lnTo>
                        <a:pt x="0" y="42"/>
                      </a:lnTo>
                      <a:lnTo>
                        <a:pt x="6" y="60"/>
                      </a:lnTo>
                      <a:lnTo>
                        <a:pt x="24" y="78"/>
                      </a:lnTo>
                      <a:lnTo>
                        <a:pt x="48" y="90"/>
                      </a:lnTo>
                      <a:lnTo>
                        <a:pt x="66" y="96"/>
                      </a:lnTo>
                      <a:close/>
                      <a:moveTo>
                        <a:pt x="42" y="18"/>
                      </a:moveTo>
                      <a:lnTo>
                        <a:pt x="60" y="18"/>
                      </a:lnTo>
                      <a:lnTo>
                        <a:pt x="72" y="24"/>
                      </a:lnTo>
                      <a:lnTo>
                        <a:pt x="72" y="36"/>
                      </a:lnTo>
                      <a:lnTo>
                        <a:pt x="72" y="48"/>
                      </a:lnTo>
                      <a:lnTo>
                        <a:pt x="66" y="72"/>
                      </a:lnTo>
                      <a:lnTo>
                        <a:pt x="60" y="78"/>
                      </a:lnTo>
                      <a:lnTo>
                        <a:pt x="60" y="84"/>
                      </a:lnTo>
                      <a:lnTo>
                        <a:pt x="42" y="72"/>
                      </a:lnTo>
                      <a:lnTo>
                        <a:pt x="30" y="66"/>
                      </a:lnTo>
                      <a:lnTo>
                        <a:pt x="18" y="42"/>
                      </a:lnTo>
                      <a:lnTo>
                        <a:pt x="24" y="30"/>
                      </a:lnTo>
                      <a:lnTo>
                        <a:pt x="42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FF"/>
                    </a:gs>
                    <a:gs pos="100000">
                      <a:srgbClr val="00008B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22" name="Rectangle 33"/>
              <p:cNvSpPr>
                <a:spLocks noChangeArrowheads="1"/>
              </p:cNvSpPr>
              <p:nvPr/>
            </p:nvSpPr>
            <p:spPr bwMode="ltGray">
              <a:xfrm>
                <a:off x="2895600" y="2076450"/>
                <a:ext cx="312738" cy="161925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3" name="Oval 34"/>
              <p:cNvSpPr>
                <a:spLocks noChangeArrowheads="1"/>
              </p:cNvSpPr>
              <p:nvPr/>
            </p:nvSpPr>
            <p:spPr bwMode="ltGray">
              <a:xfrm>
                <a:off x="3005138" y="1790700"/>
                <a:ext cx="74612" cy="74613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4" name="Freeform 35"/>
              <p:cNvSpPr>
                <a:spLocks/>
              </p:cNvSpPr>
              <p:nvPr/>
            </p:nvSpPr>
            <p:spPr bwMode="ltGray">
              <a:xfrm>
                <a:off x="2667000" y="4705350"/>
                <a:ext cx="762000" cy="247650"/>
              </a:xfrm>
              <a:custGeom>
                <a:avLst/>
                <a:gdLst>
                  <a:gd name="T0" fmla="*/ 2147483647 w 623"/>
                  <a:gd name="T1" fmla="*/ 2147483647 h 156"/>
                  <a:gd name="T2" fmla="*/ 2147483647 w 623"/>
                  <a:gd name="T3" fmla="*/ 2147483647 h 156"/>
                  <a:gd name="T4" fmla="*/ 2147483647 w 623"/>
                  <a:gd name="T5" fmla="*/ 2147483647 h 156"/>
                  <a:gd name="T6" fmla="*/ 2147483647 w 623"/>
                  <a:gd name="T7" fmla="*/ 2147483647 h 156"/>
                  <a:gd name="T8" fmla="*/ 2147483647 w 623"/>
                  <a:gd name="T9" fmla="*/ 2147483647 h 156"/>
                  <a:gd name="T10" fmla="*/ 2147483647 w 623"/>
                  <a:gd name="T11" fmla="*/ 0 h 156"/>
                  <a:gd name="T12" fmla="*/ 2147483647 w 623"/>
                  <a:gd name="T13" fmla="*/ 2147483647 h 156"/>
                  <a:gd name="T14" fmla="*/ 2147483647 w 623"/>
                  <a:gd name="T15" fmla="*/ 2147483647 h 156"/>
                  <a:gd name="T16" fmla="*/ 2147483647 w 623"/>
                  <a:gd name="T17" fmla="*/ 2147483647 h 156"/>
                  <a:gd name="T18" fmla="*/ 2147483647 w 623"/>
                  <a:gd name="T19" fmla="*/ 2147483647 h 156"/>
                  <a:gd name="T20" fmla="*/ 2147483647 w 623"/>
                  <a:gd name="T21" fmla="*/ 2147483647 h 156"/>
                  <a:gd name="T22" fmla="*/ 2147483647 w 623"/>
                  <a:gd name="T23" fmla="*/ 2147483647 h 156"/>
                  <a:gd name="T24" fmla="*/ 0 w 623"/>
                  <a:gd name="T25" fmla="*/ 2147483647 h 156"/>
                  <a:gd name="T26" fmla="*/ 2147483647 w 623"/>
                  <a:gd name="T27" fmla="*/ 2147483647 h 156"/>
                  <a:gd name="T28" fmla="*/ 2147483647 w 623"/>
                  <a:gd name="T29" fmla="*/ 2147483647 h 15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623"/>
                  <a:gd name="T46" fmla="*/ 0 h 156"/>
                  <a:gd name="T47" fmla="*/ 623 w 623"/>
                  <a:gd name="T48" fmla="*/ 156 h 15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623" h="156">
                    <a:moveTo>
                      <a:pt x="6" y="18"/>
                    </a:moveTo>
                    <a:lnTo>
                      <a:pt x="162" y="36"/>
                    </a:lnTo>
                    <a:lnTo>
                      <a:pt x="251" y="36"/>
                    </a:lnTo>
                    <a:lnTo>
                      <a:pt x="354" y="30"/>
                    </a:lnTo>
                    <a:lnTo>
                      <a:pt x="473" y="18"/>
                    </a:lnTo>
                    <a:lnTo>
                      <a:pt x="611" y="0"/>
                    </a:lnTo>
                    <a:lnTo>
                      <a:pt x="623" y="114"/>
                    </a:lnTo>
                    <a:lnTo>
                      <a:pt x="497" y="138"/>
                    </a:lnTo>
                    <a:lnTo>
                      <a:pt x="414" y="150"/>
                    </a:lnTo>
                    <a:lnTo>
                      <a:pt x="318" y="156"/>
                    </a:lnTo>
                    <a:lnTo>
                      <a:pt x="215" y="156"/>
                    </a:lnTo>
                    <a:lnTo>
                      <a:pt x="108" y="150"/>
                    </a:lnTo>
                    <a:lnTo>
                      <a:pt x="0" y="132"/>
                    </a:lnTo>
                    <a:lnTo>
                      <a:pt x="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5" name="Rectangle 37"/>
              <p:cNvSpPr>
                <a:spLocks noChangeArrowheads="1"/>
              </p:cNvSpPr>
              <p:nvPr/>
            </p:nvSpPr>
            <p:spPr bwMode="ltGray">
              <a:xfrm>
                <a:off x="2908300" y="2724150"/>
                <a:ext cx="290513" cy="3219450"/>
              </a:xfrm>
              <a:prstGeom prst="rect">
                <a:avLst/>
              </a:pr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6" name="Rectangle 38"/>
              <p:cNvSpPr>
                <a:spLocks noChangeArrowheads="1"/>
              </p:cNvSpPr>
              <p:nvPr/>
            </p:nvSpPr>
            <p:spPr bwMode="ltGray">
              <a:xfrm>
                <a:off x="2919413" y="2362200"/>
                <a:ext cx="260350" cy="381000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AutoShape 39"/>
              <p:cNvSpPr>
                <a:spLocks noChangeArrowheads="1"/>
              </p:cNvSpPr>
              <p:nvPr/>
            </p:nvSpPr>
            <p:spPr bwMode="ltGray">
              <a:xfrm>
                <a:off x="2879725" y="2676525"/>
                <a:ext cx="325438" cy="82550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Freeform 40"/>
              <p:cNvSpPr>
                <a:spLocks/>
              </p:cNvSpPr>
              <p:nvPr/>
            </p:nvSpPr>
            <p:spPr bwMode="ltGray">
              <a:xfrm>
                <a:off x="2790825" y="2165350"/>
                <a:ext cx="503238" cy="219075"/>
              </a:xfrm>
              <a:custGeom>
                <a:avLst/>
                <a:gdLst>
                  <a:gd name="T0" fmla="*/ 2147483647 w 316"/>
                  <a:gd name="T1" fmla="*/ 0 h 138"/>
                  <a:gd name="T2" fmla="*/ 2147483647 w 316"/>
                  <a:gd name="T3" fmla="*/ 2147483647 h 138"/>
                  <a:gd name="T4" fmla="*/ 2147483647 w 316"/>
                  <a:gd name="T5" fmla="*/ 2147483647 h 138"/>
                  <a:gd name="T6" fmla="*/ 2147483647 w 316"/>
                  <a:gd name="T7" fmla="*/ 2147483647 h 138"/>
                  <a:gd name="T8" fmla="*/ 2147483647 w 316"/>
                  <a:gd name="T9" fmla="*/ 2147483647 h 138"/>
                  <a:gd name="T10" fmla="*/ 0 w 316"/>
                  <a:gd name="T11" fmla="*/ 2147483647 h 138"/>
                  <a:gd name="T12" fmla="*/ 2147483647 w 316"/>
                  <a:gd name="T13" fmla="*/ 2147483647 h 138"/>
                  <a:gd name="T14" fmla="*/ 2147483647 w 316"/>
                  <a:gd name="T15" fmla="*/ 2147483647 h 138"/>
                  <a:gd name="T16" fmla="*/ 2147483647 w 316"/>
                  <a:gd name="T17" fmla="*/ 2147483647 h 138"/>
                  <a:gd name="T18" fmla="*/ 2147483647 w 316"/>
                  <a:gd name="T19" fmla="*/ 0 h 138"/>
                  <a:gd name="T20" fmla="*/ 2147483647 w 316"/>
                  <a:gd name="T21" fmla="*/ 0 h 13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16"/>
                  <a:gd name="T34" fmla="*/ 0 h 138"/>
                  <a:gd name="T35" fmla="*/ 316 w 316"/>
                  <a:gd name="T36" fmla="*/ 138 h 13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16" h="138">
                    <a:moveTo>
                      <a:pt x="161" y="0"/>
                    </a:moveTo>
                    <a:lnTo>
                      <a:pt x="227" y="6"/>
                    </a:lnTo>
                    <a:lnTo>
                      <a:pt x="275" y="36"/>
                    </a:lnTo>
                    <a:lnTo>
                      <a:pt x="304" y="78"/>
                    </a:lnTo>
                    <a:lnTo>
                      <a:pt x="316" y="138"/>
                    </a:lnTo>
                    <a:lnTo>
                      <a:pt x="0" y="138"/>
                    </a:lnTo>
                    <a:lnTo>
                      <a:pt x="11" y="78"/>
                    </a:lnTo>
                    <a:lnTo>
                      <a:pt x="47" y="36"/>
                    </a:lnTo>
                    <a:lnTo>
                      <a:pt x="95" y="6"/>
                    </a:lnTo>
                    <a:lnTo>
                      <a:pt x="16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" name="Group 46"/>
              <p:cNvGrpSpPr>
                <a:grpSpLocks/>
              </p:cNvGrpSpPr>
              <p:nvPr/>
            </p:nvGrpSpPr>
            <p:grpSpPr bwMode="auto">
              <a:xfrm>
                <a:off x="1255713" y="4665663"/>
                <a:ext cx="1027112" cy="479425"/>
                <a:chOff x="1178065" y="4495800"/>
                <a:chExt cx="1027326" cy="478971"/>
              </a:xfrm>
            </p:grpSpPr>
            <p:grpSp>
              <p:nvGrpSpPr>
                <p:cNvPr id="8" name="Group 127"/>
                <p:cNvGrpSpPr>
                  <a:grpSpLocks/>
                </p:cNvGrpSpPr>
                <p:nvPr/>
              </p:nvGrpSpPr>
              <p:grpSpPr bwMode="auto">
                <a:xfrm>
                  <a:off x="1676400" y="4648200"/>
                  <a:ext cx="528991" cy="326571"/>
                  <a:chOff x="1752600" y="4876800"/>
                  <a:chExt cx="528991" cy="326571"/>
                </a:xfrm>
              </p:grpSpPr>
              <p:sp>
                <p:nvSpPr>
                  <p:cNvPr id="50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4876800"/>
                    <a:ext cx="300391" cy="32657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669900">
                          <a:gamma/>
                          <a:shade val="46275"/>
                          <a:invGamma/>
                        </a:srgbClr>
                      </a:gs>
                      <a:gs pos="50000">
                        <a:srgbClr val="669900">
                          <a:alpha val="98000"/>
                        </a:srgbClr>
                      </a:gs>
                      <a:gs pos="100000">
                        <a:srgbClr val="6699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/>
                      <a:t>O</a:t>
                    </a:r>
                  </a:p>
                </p:txBody>
              </p:sp>
              <p:sp>
                <p:nvSpPr>
                  <p:cNvPr id="5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981200" y="4876800"/>
                    <a:ext cx="300391" cy="32657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669900">
                          <a:gamma/>
                          <a:shade val="46275"/>
                          <a:invGamma/>
                        </a:srgbClr>
                      </a:gs>
                      <a:gs pos="50000">
                        <a:srgbClr val="669900">
                          <a:alpha val="98000"/>
                        </a:srgbClr>
                      </a:gs>
                      <a:gs pos="100000">
                        <a:srgbClr val="669900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/>
                      <a:t>O</a:t>
                    </a:r>
                  </a:p>
                </p:txBody>
              </p:sp>
            </p:grpSp>
            <p:sp>
              <p:nvSpPr>
                <p:cNvPr id="9275" name="Oval 45"/>
                <p:cNvSpPr>
                  <a:spLocks noChangeArrowheads="1"/>
                </p:cNvSpPr>
                <p:nvPr/>
              </p:nvSpPr>
              <p:spPr bwMode="auto">
                <a:xfrm>
                  <a:off x="1178065" y="4495800"/>
                  <a:ext cx="420548" cy="4572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1809"/>
                    </a:gs>
                    <a:gs pos="50000">
                      <a:srgbClr val="D63414"/>
                    </a:gs>
                    <a:gs pos="100000">
                      <a:srgbClr val="631809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Al</a:t>
                  </a:r>
                </a:p>
              </p:txBody>
            </p:sp>
          </p:grpSp>
          <p:grpSp>
            <p:nvGrpSpPr>
              <p:cNvPr id="9" name="Group 62"/>
              <p:cNvGrpSpPr>
                <a:grpSpLocks/>
              </p:cNvGrpSpPr>
              <p:nvPr/>
            </p:nvGrpSpPr>
            <p:grpSpPr bwMode="auto">
              <a:xfrm>
                <a:off x="3810000" y="5105400"/>
                <a:ext cx="1443038" cy="457200"/>
                <a:chOff x="3657600" y="4953000"/>
                <a:chExt cx="1443391" cy="457200"/>
              </a:xfrm>
            </p:grpSpPr>
            <p:sp>
              <p:nvSpPr>
                <p:cNvPr id="9263" name="Oval 45"/>
                <p:cNvSpPr>
                  <a:spLocks noChangeArrowheads="1"/>
                </p:cNvSpPr>
                <p:nvPr/>
              </p:nvSpPr>
              <p:spPr bwMode="auto">
                <a:xfrm>
                  <a:off x="3886200" y="4953000"/>
                  <a:ext cx="420548" cy="4572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1809"/>
                    </a:gs>
                    <a:gs pos="50000">
                      <a:srgbClr val="D63414"/>
                    </a:gs>
                    <a:gs pos="100000">
                      <a:srgbClr val="631809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Al</a:t>
                  </a:r>
                </a:p>
              </p:txBody>
            </p:sp>
            <p:sp>
              <p:nvSpPr>
                <p:cNvPr id="9264" name="Oval 45"/>
                <p:cNvSpPr>
                  <a:spLocks noChangeArrowheads="1"/>
                </p:cNvSpPr>
                <p:nvPr/>
              </p:nvSpPr>
              <p:spPr bwMode="auto">
                <a:xfrm>
                  <a:off x="4495800" y="4953000"/>
                  <a:ext cx="420548" cy="4572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1809"/>
                    </a:gs>
                    <a:gs pos="50000">
                      <a:srgbClr val="D63414"/>
                    </a:gs>
                    <a:gs pos="100000">
                      <a:srgbClr val="631809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Al</a:t>
                  </a:r>
                </a:p>
              </p:txBody>
            </p:sp>
            <p:sp>
              <p:nvSpPr>
                <p:cNvPr id="66" name="Oval 42"/>
                <p:cNvSpPr>
                  <a:spLocks noChangeArrowheads="1"/>
                </p:cNvSpPr>
                <p:nvPr/>
              </p:nvSpPr>
              <p:spPr bwMode="auto">
                <a:xfrm>
                  <a:off x="3657600" y="50292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  <p:sp>
              <p:nvSpPr>
                <p:cNvPr id="67" name="Oval 42"/>
                <p:cNvSpPr>
                  <a:spLocks noChangeArrowheads="1"/>
                </p:cNvSpPr>
                <p:nvPr/>
              </p:nvSpPr>
              <p:spPr bwMode="auto">
                <a:xfrm>
                  <a:off x="4267200" y="50292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  <p:sp>
              <p:nvSpPr>
                <p:cNvPr id="68" name="Oval 42"/>
                <p:cNvSpPr>
                  <a:spLocks noChangeArrowheads="1"/>
                </p:cNvSpPr>
                <p:nvPr/>
              </p:nvSpPr>
              <p:spPr bwMode="auto">
                <a:xfrm>
                  <a:off x="4800600" y="50292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</p:grpSp>
        </p:grpSp>
      </p:grpSp>
      <p:sp>
        <p:nvSpPr>
          <p:cNvPr id="9237" name="Line 15"/>
          <p:cNvSpPr>
            <a:spLocks noChangeShapeType="1"/>
          </p:cNvSpPr>
          <p:nvPr/>
        </p:nvSpPr>
        <p:spPr bwMode="auto">
          <a:xfrm>
            <a:off x="46482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322486"/>
          </a:xfrm>
          <a:prstGeom prst="rect">
            <a:avLst/>
          </a:prstGeom>
        </p:spPr>
      </p:pic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457200" y="1"/>
            <a:ext cx="8153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err="1" smtClean="0">
                <a:solidFill>
                  <a:srgbClr val="FF3300"/>
                </a:solidFill>
                <a:latin typeface="Times New Roman" pitchFamily="18" charset="0"/>
              </a:rPr>
              <a:t>Hoạt</a:t>
            </a:r>
            <a:r>
              <a:rPr lang="en-US" sz="600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6000" err="1" smtClean="0">
                <a:solidFill>
                  <a:srgbClr val="FF3300"/>
                </a:solidFill>
                <a:latin typeface="Times New Roman" pitchFamily="18" charset="0"/>
              </a:rPr>
              <a:t>Động</a:t>
            </a:r>
            <a:r>
              <a:rPr lang="en-US" sz="600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6000" err="1" smtClean="0">
                <a:solidFill>
                  <a:srgbClr val="FF3300"/>
                </a:solidFill>
                <a:latin typeface="Times New Roman" pitchFamily="18" charset="0"/>
              </a:rPr>
              <a:t>Nhóm</a:t>
            </a:r>
            <a:endParaRPr lang="en-US" sz="600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762000" y="4709062"/>
            <a:ext cx="8686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i="1" smtClean="0">
                <a:solidFill>
                  <a:srgbClr val="FF0000"/>
                </a:solidFill>
                <a:latin typeface="Times New Roman" pitchFamily="18" charset="0"/>
              </a:rPr>
              <a:t>(?) Cân 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vi-VN" sz="4000" b="1" i="1">
                <a:solidFill>
                  <a:srgbClr val="FF0000"/>
                </a:solidFill>
                <a:latin typeface="Times New Roman" pitchFamily="18" charset="0"/>
              </a:rPr>
              <a:t>ằng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nguyên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t</a:t>
            </a:r>
            <a:r>
              <a:rPr lang="vi-VN" sz="4000" b="1" i="1">
                <a:solidFill>
                  <a:srgbClr val="FF0000"/>
                </a:solidFill>
                <a:latin typeface="Times New Roman" pitchFamily="18" charset="0"/>
              </a:rPr>
              <a:t>ử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nguyên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err="1">
                <a:solidFill>
                  <a:srgbClr val="FF0000"/>
                </a:solidFill>
                <a:latin typeface="Times New Roman" pitchFamily="18" charset="0"/>
              </a:rPr>
              <a:t>tố</a:t>
            </a: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 ở 2 </a:t>
            </a:r>
            <a:r>
              <a:rPr lang="en-US" sz="4000" b="1" i="1" smtClean="0">
                <a:solidFill>
                  <a:srgbClr val="FF0000"/>
                </a:solidFill>
                <a:latin typeface="Times New Roman" pitchFamily="18" charset="0"/>
              </a:rPr>
              <a:t>vế.</a:t>
            </a:r>
            <a:endParaRPr lang="en-US" sz="40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0" y="1600201"/>
            <a:ext cx="4114800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   + O</a:t>
            </a:r>
            <a:r>
              <a:rPr lang="en-US" baseline="-25000" smtClean="0"/>
              <a:t>2           </a:t>
            </a:r>
            <a:r>
              <a:rPr lang="en-US" smtClean="0">
                <a:sym typeface="Wingdings" pitchFamily="2" charset="2"/>
              </a:rPr>
              <a:t>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4" name="Title 6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7388" y="1752600"/>
            <a:ext cx="1979612" cy="3563938"/>
            <a:chOff x="643" y="1002"/>
            <a:chExt cx="1502" cy="2686"/>
          </a:xfrm>
        </p:grpSpPr>
        <p:sp>
          <p:nvSpPr>
            <p:cNvPr id="9299" name="Rectangle 6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0" name="Rectangle 7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1" name="Rectangle 8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Freeform 9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Freeform 10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4" name="Freeform 11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5" name="Freeform 12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6" name="Freeform 13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7" name="Freeform 14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8" name="Oval 15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9" name="Oval 16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0" name="Oval 17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1" name="Freeform 18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581400" y="2189163"/>
            <a:ext cx="1982788" cy="3602037"/>
            <a:chOff x="643" y="1002"/>
            <a:chExt cx="1502" cy="2686"/>
          </a:xfrm>
        </p:grpSpPr>
        <p:sp>
          <p:nvSpPr>
            <p:cNvPr id="9286" name="Rectangle 20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Rectangle 21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Rectangle 22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Freeform 23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Freeform 24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Freeform 25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Freeform 26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Freeform 27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Freeform 28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Oval 29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Oval 30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Oval 31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8" name="Freeform 32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2743200" y="-457200"/>
            <a:ext cx="681038" cy="4948238"/>
            <a:chOff x="2804" y="316"/>
            <a:chExt cx="429" cy="3117"/>
          </a:xfrm>
        </p:grpSpPr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2804" y="316"/>
              <a:ext cx="429" cy="3117"/>
              <a:chOff x="2365" y="316"/>
              <a:chExt cx="429" cy="3117"/>
            </a:xfrm>
          </p:grpSpPr>
          <p:sp>
            <p:nvSpPr>
              <p:cNvPr id="9284" name="Freeform 56"/>
              <p:cNvSpPr>
                <a:spLocks/>
              </p:cNvSpPr>
              <p:nvPr/>
            </p:nvSpPr>
            <p:spPr bwMode="ltGray">
              <a:xfrm>
                <a:off x="2542" y="1857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5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83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0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9231" name="Freeform 42"/>
          <p:cNvSpPr>
            <a:spLocks/>
          </p:cNvSpPr>
          <p:nvPr/>
        </p:nvSpPr>
        <p:spPr bwMode="ltGray">
          <a:xfrm rot="1082486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1255713" y="4665663"/>
            <a:ext cx="1027112" cy="479425"/>
            <a:chOff x="1178065" y="4495800"/>
            <a:chExt cx="1027326" cy="478971"/>
          </a:xfrm>
        </p:grpSpPr>
        <p:grpSp>
          <p:nvGrpSpPr>
            <p:cNvPr id="8" name="Group 127"/>
            <p:cNvGrpSpPr>
              <a:grpSpLocks/>
            </p:cNvGrpSpPr>
            <p:nvPr/>
          </p:nvGrpSpPr>
          <p:grpSpPr bwMode="auto">
            <a:xfrm>
              <a:off x="1676400" y="4648200"/>
              <a:ext cx="528991" cy="326571"/>
              <a:chOff x="1752600" y="4876800"/>
              <a:chExt cx="528991" cy="326571"/>
            </a:xfrm>
          </p:grpSpPr>
          <p:sp>
            <p:nvSpPr>
              <p:cNvPr id="50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51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  <p:sp>
          <p:nvSpPr>
            <p:cNvPr id="9275" name="Oval 45"/>
            <p:cNvSpPr>
              <a:spLocks noChangeArrowheads="1"/>
            </p:cNvSpPr>
            <p:nvPr/>
          </p:nvSpPr>
          <p:spPr bwMode="auto">
            <a:xfrm>
              <a:off x="1178065" y="44958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3810000" y="5105400"/>
            <a:ext cx="1443038" cy="457200"/>
            <a:chOff x="3657600" y="4953000"/>
            <a:chExt cx="1443391" cy="457200"/>
          </a:xfrm>
        </p:grpSpPr>
        <p:sp>
          <p:nvSpPr>
            <p:cNvPr id="9263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9264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66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7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8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sp>
        <p:nvSpPr>
          <p:cNvPr id="9237" name="Line 15"/>
          <p:cNvSpPr>
            <a:spLocks noChangeShapeType="1"/>
          </p:cNvSpPr>
          <p:nvPr/>
        </p:nvSpPr>
        <p:spPr bwMode="auto">
          <a:xfrm>
            <a:off x="46482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59" name="Picture 8" descr="Digit 12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0"/>
            <a:ext cx="1676400" cy="920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77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4Al   +    3 O</a:t>
            </a:r>
            <a:r>
              <a:rPr lang="en-US" baseline="-25000" smtClean="0"/>
              <a:t>2               </a:t>
            </a:r>
            <a:r>
              <a:rPr lang="en-US" smtClean="0">
                <a:sym typeface="Wingdings" pitchFamily="2" charset="2"/>
              </a:rPr>
              <a:t>2 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7171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667000" y="-533400"/>
            <a:ext cx="468313" cy="4873625"/>
            <a:chOff x="2784" y="316"/>
            <a:chExt cx="295" cy="3070"/>
          </a:xfrm>
        </p:grpSpPr>
        <p:grpSp>
          <p:nvGrpSpPr>
            <p:cNvPr id="3" name="Group 55"/>
            <p:cNvGrpSpPr>
              <a:grpSpLocks/>
            </p:cNvGrpSpPr>
            <p:nvPr/>
          </p:nvGrpSpPr>
          <p:grpSpPr bwMode="auto">
            <a:xfrm>
              <a:off x="2784" y="316"/>
              <a:ext cx="272" cy="3070"/>
              <a:chOff x="2345" y="316"/>
              <a:chExt cx="272" cy="3070"/>
            </a:xfrm>
          </p:grpSpPr>
          <p:sp>
            <p:nvSpPr>
              <p:cNvPr id="7268" name="Freeform 56"/>
              <p:cNvSpPr>
                <a:spLocks/>
              </p:cNvSpPr>
              <p:nvPr/>
            </p:nvSpPr>
            <p:spPr bwMode="ltGray">
              <a:xfrm rot="1118949">
                <a:off x="2345" y="1810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9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67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9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111" name="Freeform 42"/>
          <p:cNvSpPr>
            <a:spLocks/>
          </p:cNvSpPr>
          <p:nvPr/>
        </p:nvSpPr>
        <p:spPr bwMode="ltGray">
          <a:xfrm rot="-573157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36"/>
          <p:cNvGrpSpPr>
            <a:grpSpLocks/>
          </p:cNvGrpSpPr>
          <p:nvPr/>
        </p:nvGrpSpPr>
        <p:grpSpPr bwMode="auto">
          <a:xfrm>
            <a:off x="685800" y="2514600"/>
            <a:ext cx="1979613" cy="3563938"/>
            <a:chOff x="685800" y="2514600"/>
            <a:chExt cx="1979613" cy="356393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685800" y="2514600"/>
              <a:ext cx="1979613" cy="3563938"/>
              <a:chOff x="643" y="1002"/>
              <a:chExt cx="1502" cy="2686"/>
            </a:xfrm>
          </p:grpSpPr>
          <p:sp>
            <p:nvSpPr>
              <p:cNvPr id="7253" name="Rectangle 6"/>
              <p:cNvSpPr>
                <a:spLocks noChangeArrowheads="1"/>
              </p:cNvSpPr>
              <p:nvPr/>
            </p:nvSpPr>
            <p:spPr bwMode="ltGray">
              <a:xfrm rot="-1140313">
                <a:off x="1693" y="1277"/>
                <a:ext cx="6" cy="2033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4" name="Rectangle 7"/>
              <p:cNvSpPr>
                <a:spLocks noChangeArrowheads="1"/>
              </p:cNvSpPr>
              <p:nvPr/>
            </p:nvSpPr>
            <p:spPr bwMode="ltGray">
              <a:xfrm rot="1114412">
                <a:off x="1006" y="1282"/>
                <a:ext cx="6" cy="2119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5" name="Rectangle 8"/>
              <p:cNvSpPr>
                <a:spLocks noChangeArrowheads="1"/>
              </p:cNvSpPr>
              <p:nvPr/>
            </p:nvSpPr>
            <p:spPr bwMode="ltGray">
              <a:xfrm rot="254676">
                <a:off x="1284" y="1331"/>
                <a:ext cx="6" cy="1906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6" name="Freeform 9"/>
              <p:cNvSpPr>
                <a:spLocks/>
              </p:cNvSpPr>
              <p:nvPr/>
            </p:nvSpPr>
            <p:spPr bwMode="ltGray">
              <a:xfrm>
                <a:off x="1308" y="1002"/>
                <a:ext cx="102" cy="155"/>
              </a:xfrm>
              <a:custGeom>
                <a:avLst/>
                <a:gdLst>
                  <a:gd name="T0" fmla="*/ 102 w 102"/>
                  <a:gd name="T1" fmla="*/ 0 h 155"/>
                  <a:gd name="T2" fmla="*/ 0 w 102"/>
                  <a:gd name="T3" fmla="*/ 12 h 155"/>
                  <a:gd name="T4" fmla="*/ 30 w 102"/>
                  <a:gd name="T5" fmla="*/ 72 h 155"/>
                  <a:gd name="T6" fmla="*/ 30 w 102"/>
                  <a:gd name="T7" fmla="*/ 155 h 155"/>
                  <a:gd name="T8" fmla="*/ 72 w 102"/>
                  <a:gd name="T9" fmla="*/ 155 h 155"/>
                  <a:gd name="T10" fmla="*/ 72 w 102"/>
                  <a:gd name="T11" fmla="*/ 66 h 155"/>
                  <a:gd name="T12" fmla="*/ 102 w 102"/>
                  <a:gd name="T13" fmla="*/ 0 h 155"/>
                  <a:gd name="T14" fmla="*/ 102 w 102"/>
                  <a:gd name="T15" fmla="*/ 0 h 15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2"/>
                  <a:gd name="T25" fmla="*/ 0 h 155"/>
                  <a:gd name="T26" fmla="*/ 102 w 102"/>
                  <a:gd name="T27" fmla="*/ 155 h 15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2" h="155">
                    <a:moveTo>
                      <a:pt x="102" y="0"/>
                    </a:moveTo>
                    <a:lnTo>
                      <a:pt x="0" y="12"/>
                    </a:lnTo>
                    <a:lnTo>
                      <a:pt x="30" y="72"/>
                    </a:lnTo>
                    <a:lnTo>
                      <a:pt x="30" y="155"/>
                    </a:lnTo>
                    <a:lnTo>
                      <a:pt x="72" y="155"/>
                    </a:lnTo>
                    <a:lnTo>
                      <a:pt x="72" y="66"/>
                    </a:lnTo>
                    <a:lnTo>
                      <a:pt x="10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7" name="Freeform 10"/>
              <p:cNvSpPr>
                <a:spLocks noEditPoints="1"/>
              </p:cNvSpPr>
              <p:nvPr/>
            </p:nvSpPr>
            <p:spPr bwMode="ltGray">
              <a:xfrm>
                <a:off x="1308" y="1151"/>
                <a:ext cx="90" cy="96"/>
              </a:xfrm>
              <a:custGeom>
                <a:avLst/>
                <a:gdLst>
                  <a:gd name="T0" fmla="*/ 48 w 90"/>
                  <a:gd name="T1" fmla="*/ 96 h 96"/>
                  <a:gd name="T2" fmla="*/ 72 w 90"/>
                  <a:gd name="T3" fmla="*/ 72 h 96"/>
                  <a:gd name="T4" fmla="*/ 84 w 90"/>
                  <a:gd name="T5" fmla="*/ 48 h 96"/>
                  <a:gd name="T6" fmla="*/ 90 w 90"/>
                  <a:gd name="T7" fmla="*/ 36 h 96"/>
                  <a:gd name="T8" fmla="*/ 84 w 90"/>
                  <a:gd name="T9" fmla="*/ 24 h 96"/>
                  <a:gd name="T10" fmla="*/ 66 w 90"/>
                  <a:gd name="T11" fmla="*/ 6 h 96"/>
                  <a:gd name="T12" fmla="*/ 42 w 90"/>
                  <a:gd name="T13" fmla="*/ 0 h 96"/>
                  <a:gd name="T14" fmla="*/ 24 w 90"/>
                  <a:gd name="T15" fmla="*/ 0 h 96"/>
                  <a:gd name="T16" fmla="*/ 12 w 90"/>
                  <a:gd name="T17" fmla="*/ 12 h 96"/>
                  <a:gd name="T18" fmla="*/ 6 w 90"/>
                  <a:gd name="T19" fmla="*/ 24 h 96"/>
                  <a:gd name="T20" fmla="*/ 0 w 90"/>
                  <a:gd name="T21" fmla="*/ 36 h 96"/>
                  <a:gd name="T22" fmla="*/ 12 w 90"/>
                  <a:gd name="T23" fmla="*/ 66 h 96"/>
                  <a:gd name="T24" fmla="*/ 30 w 90"/>
                  <a:gd name="T25" fmla="*/ 84 h 96"/>
                  <a:gd name="T26" fmla="*/ 48 w 90"/>
                  <a:gd name="T27" fmla="*/ 96 h 96"/>
                  <a:gd name="T28" fmla="*/ 48 w 90"/>
                  <a:gd name="T29" fmla="*/ 96 h 96"/>
                  <a:gd name="T30" fmla="*/ 48 w 90"/>
                  <a:gd name="T31" fmla="*/ 12 h 96"/>
                  <a:gd name="T32" fmla="*/ 66 w 90"/>
                  <a:gd name="T33" fmla="*/ 18 h 96"/>
                  <a:gd name="T34" fmla="*/ 72 w 90"/>
                  <a:gd name="T35" fmla="*/ 24 h 96"/>
                  <a:gd name="T36" fmla="*/ 72 w 90"/>
                  <a:gd name="T37" fmla="*/ 36 h 96"/>
                  <a:gd name="T38" fmla="*/ 72 w 90"/>
                  <a:gd name="T39" fmla="*/ 48 h 96"/>
                  <a:gd name="T40" fmla="*/ 54 w 90"/>
                  <a:gd name="T41" fmla="*/ 66 h 96"/>
                  <a:gd name="T42" fmla="*/ 48 w 90"/>
                  <a:gd name="T43" fmla="*/ 78 h 96"/>
                  <a:gd name="T44" fmla="*/ 30 w 90"/>
                  <a:gd name="T45" fmla="*/ 66 h 96"/>
                  <a:gd name="T46" fmla="*/ 24 w 90"/>
                  <a:gd name="T47" fmla="*/ 48 h 96"/>
                  <a:gd name="T48" fmla="*/ 18 w 90"/>
                  <a:gd name="T49" fmla="*/ 30 h 96"/>
                  <a:gd name="T50" fmla="*/ 30 w 90"/>
                  <a:gd name="T51" fmla="*/ 12 h 96"/>
                  <a:gd name="T52" fmla="*/ 48 w 90"/>
                  <a:gd name="T53" fmla="*/ 12 h 96"/>
                  <a:gd name="T54" fmla="*/ 48 w 90"/>
                  <a:gd name="T55" fmla="*/ 12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48" y="96"/>
                    </a:moveTo>
                    <a:lnTo>
                      <a:pt x="72" y="72"/>
                    </a:lnTo>
                    <a:lnTo>
                      <a:pt x="84" y="48"/>
                    </a:lnTo>
                    <a:lnTo>
                      <a:pt x="90" y="36"/>
                    </a:lnTo>
                    <a:lnTo>
                      <a:pt x="84" y="24"/>
                    </a:lnTo>
                    <a:lnTo>
                      <a:pt x="66" y="6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6" y="24"/>
                    </a:lnTo>
                    <a:lnTo>
                      <a:pt x="0" y="36"/>
                    </a:lnTo>
                    <a:lnTo>
                      <a:pt x="12" y="66"/>
                    </a:lnTo>
                    <a:lnTo>
                      <a:pt x="30" y="84"/>
                    </a:lnTo>
                    <a:lnTo>
                      <a:pt x="48" y="96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54" y="66"/>
                    </a:lnTo>
                    <a:lnTo>
                      <a:pt x="48" y="78"/>
                    </a:lnTo>
                    <a:lnTo>
                      <a:pt x="30" y="66"/>
                    </a:lnTo>
                    <a:lnTo>
                      <a:pt x="24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8" name="Freeform 11"/>
              <p:cNvSpPr>
                <a:spLocks noEditPoints="1"/>
              </p:cNvSpPr>
              <p:nvPr/>
            </p:nvSpPr>
            <p:spPr bwMode="ltGray">
              <a:xfrm>
                <a:off x="1308" y="1229"/>
                <a:ext cx="90" cy="108"/>
              </a:xfrm>
              <a:custGeom>
                <a:avLst/>
                <a:gdLst>
                  <a:gd name="T0" fmla="*/ 0 w 90"/>
                  <a:gd name="T1" fmla="*/ 90 h 108"/>
                  <a:gd name="T2" fmla="*/ 12 w 90"/>
                  <a:gd name="T3" fmla="*/ 102 h 108"/>
                  <a:gd name="T4" fmla="*/ 24 w 90"/>
                  <a:gd name="T5" fmla="*/ 108 h 108"/>
                  <a:gd name="T6" fmla="*/ 54 w 90"/>
                  <a:gd name="T7" fmla="*/ 108 h 108"/>
                  <a:gd name="T8" fmla="*/ 78 w 90"/>
                  <a:gd name="T9" fmla="*/ 96 h 108"/>
                  <a:gd name="T10" fmla="*/ 90 w 90"/>
                  <a:gd name="T11" fmla="*/ 72 h 108"/>
                  <a:gd name="T12" fmla="*/ 84 w 90"/>
                  <a:gd name="T13" fmla="*/ 42 h 108"/>
                  <a:gd name="T14" fmla="*/ 66 w 90"/>
                  <a:gd name="T15" fmla="*/ 24 h 108"/>
                  <a:gd name="T16" fmla="*/ 54 w 90"/>
                  <a:gd name="T17" fmla="*/ 12 h 108"/>
                  <a:gd name="T18" fmla="*/ 48 w 90"/>
                  <a:gd name="T19" fmla="*/ 6 h 108"/>
                  <a:gd name="T20" fmla="*/ 48 w 90"/>
                  <a:gd name="T21" fmla="*/ 6 h 108"/>
                  <a:gd name="T22" fmla="*/ 48 w 90"/>
                  <a:gd name="T23" fmla="*/ 0 h 108"/>
                  <a:gd name="T24" fmla="*/ 24 w 90"/>
                  <a:gd name="T25" fmla="*/ 24 h 108"/>
                  <a:gd name="T26" fmla="*/ 6 w 90"/>
                  <a:gd name="T27" fmla="*/ 48 h 108"/>
                  <a:gd name="T28" fmla="*/ 0 w 90"/>
                  <a:gd name="T29" fmla="*/ 66 h 108"/>
                  <a:gd name="T30" fmla="*/ 0 w 90"/>
                  <a:gd name="T31" fmla="*/ 90 h 108"/>
                  <a:gd name="T32" fmla="*/ 0 w 90"/>
                  <a:gd name="T33" fmla="*/ 90 h 108"/>
                  <a:gd name="T34" fmla="*/ 12 w 90"/>
                  <a:gd name="T35" fmla="*/ 66 h 108"/>
                  <a:gd name="T36" fmla="*/ 18 w 90"/>
                  <a:gd name="T37" fmla="*/ 48 h 108"/>
                  <a:gd name="T38" fmla="*/ 30 w 90"/>
                  <a:gd name="T39" fmla="*/ 36 h 108"/>
                  <a:gd name="T40" fmla="*/ 42 w 90"/>
                  <a:gd name="T41" fmla="*/ 24 h 108"/>
                  <a:gd name="T42" fmla="*/ 48 w 90"/>
                  <a:gd name="T43" fmla="*/ 18 h 108"/>
                  <a:gd name="T44" fmla="*/ 66 w 90"/>
                  <a:gd name="T45" fmla="*/ 30 h 108"/>
                  <a:gd name="T46" fmla="*/ 72 w 90"/>
                  <a:gd name="T47" fmla="*/ 48 h 108"/>
                  <a:gd name="T48" fmla="*/ 78 w 90"/>
                  <a:gd name="T49" fmla="*/ 72 h 108"/>
                  <a:gd name="T50" fmla="*/ 78 w 90"/>
                  <a:gd name="T51" fmla="*/ 84 h 108"/>
                  <a:gd name="T52" fmla="*/ 66 w 90"/>
                  <a:gd name="T53" fmla="*/ 96 h 108"/>
                  <a:gd name="T54" fmla="*/ 42 w 90"/>
                  <a:gd name="T55" fmla="*/ 102 h 108"/>
                  <a:gd name="T56" fmla="*/ 30 w 90"/>
                  <a:gd name="T57" fmla="*/ 96 h 108"/>
                  <a:gd name="T58" fmla="*/ 18 w 90"/>
                  <a:gd name="T59" fmla="*/ 90 h 108"/>
                  <a:gd name="T60" fmla="*/ 12 w 90"/>
                  <a:gd name="T61" fmla="*/ 78 h 108"/>
                  <a:gd name="T62" fmla="*/ 12 w 90"/>
                  <a:gd name="T63" fmla="*/ 66 h 108"/>
                  <a:gd name="T64" fmla="*/ 12 w 90"/>
                  <a:gd name="T65" fmla="*/ 66 h 10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0"/>
                  <a:gd name="T100" fmla="*/ 0 h 108"/>
                  <a:gd name="T101" fmla="*/ 90 w 90"/>
                  <a:gd name="T102" fmla="*/ 108 h 10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0" h="108">
                    <a:moveTo>
                      <a:pt x="0" y="90"/>
                    </a:moveTo>
                    <a:lnTo>
                      <a:pt x="12" y="102"/>
                    </a:lnTo>
                    <a:lnTo>
                      <a:pt x="24" y="108"/>
                    </a:lnTo>
                    <a:lnTo>
                      <a:pt x="54" y="108"/>
                    </a:lnTo>
                    <a:lnTo>
                      <a:pt x="78" y="96"/>
                    </a:lnTo>
                    <a:lnTo>
                      <a:pt x="90" y="72"/>
                    </a:lnTo>
                    <a:lnTo>
                      <a:pt x="84" y="42"/>
                    </a:lnTo>
                    <a:lnTo>
                      <a:pt x="66" y="24"/>
                    </a:lnTo>
                    <a:lnTo>
                      <a:pt x="54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24" y="24"/>
                    </a:lnTo>
                    <a:lnTo>
                      <a:pt x="6" y="48"/>
                    </a:lnTo>
                    <a:lnTo>
                      <a:pt x="0" y="66"/>
                    </a:lnTo>
                    <a:lnTo>
                      <a:pt x="0" y="90"/>
                    </a:lnTo>
                    <a:close/>
                    <a:moveTo>
                      <a:pt x="12" y="66"/>
                    </a:moveTo>
                    <a:lnTo>
                      <a:pt x="18" y="48"/>
                    </a:lnTo>
                    <a:lnTo>
                      <a:pt x="30" y="36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66" y="30"/>
                    </a:lnTo>
                    <a:lnTo>
                      <a:pt x="72" y="48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66" y="96"/>
                    </a:lnTo>
                    <a:lnTo>
                      <a:pt x="42" y="102"/>
                    </a:lnTo>
                    <a:lnTo>
                      <a:pt x="30" y="96"/>
                    </a:lnTo>
                    <a:lnTo>
                      <a:pt x="18" y="90"/>
                    </a:lnTo>
                    <a:lnTo>
                      <a:pt x="12" y="78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9" name="Freeform 12"/>
              <p:cNvSpPr>
                <a:spLocks noEditPoints="1"/>
              </p:cNvSpPr>
              <p:nvPr/>
            </p:nvSpPr>
            <p:spPr bwMode="ltGray">
              <a:xfrm>
                <a:off x="1183" y="3234"/>
                <a:ext cx="84" cy="95"/>
              </a:xfrm>
              <a:custGeom>
                <a:avLst/>
                <a:gdLst>
                  <a:gd name="T0" fmla="*/ 36 w 84"/>
                  <a:gd name="T1" fmla="*/ 95 h 95"/>
                  <a:gd name="T2" fmla="*/ 60 w 84"/>
                  <a:gd name="T3" fmla="*/ 77 h 95"/>
                  <a:gd name="T4" fmla="*/ 78 w 84"/>
                  <a:gd name="T5" fmla="*/ 53 h 95"/>
                  <a:gd name="T6" fmla="*/ 84 w 84"/>
                  <a:gd name="T7" fmla="*/ 42 h 95"/>
                  <a:gd name="T8" fmla="*/ 84 w 84"/>
                  <a:gd name="T9" fmla="*/ 30 h 95"/>
                  <a:gd name="T10" fmla="*/ 72 w 84"/>
                  <a:gd name="T11" fmla="*/ 6 h 95"/>
                  <a:gd name="T12" fmla="*/ 42 w 84"/>
                  <a:gd name="T13" fmla="*/ 0 h 95"/>
                  <a:gd name="T14" fmla="*/ 30 w 84"/>
                  <a:gd name="T15" fmla="*/ 0 h 95"/>
                  <a:gd name="T16" fmla="*/ 12 w 84"/>
                  <a:gd name="T17" fmla="*/ 12 h 95"/>
                  <a:gd name="T18" fmla="*/ 0 w 84"/>
                  <a:gd name="T19" fmla="*/ 24 h 95"/>
                  <a:gd name="T20" fmla="*/ 0 w 84"/>
                  <a:gd name="T21" fmla="*/ 36 h 95"/>
                  <a:gd name="T22" fmla="*/ 6 w 84"/>
                  <a:gd name="T23" fmla="*/ 59 h 95"/>
                  <a:gd name="T24" fmla="*/ 24 w 84"/>
                  <a:gd name="T25" fmla="*/ 83 h 95"/>
                  <a:gd name="T26" fmla="*/ 36 w 84"/>
                  <a:gd name="T27" fmla="*/ 95 h 95"/>
                  <a:gd name="T28" fmla="*/ 36 w 84"/>
                  <a:gd name="T29" fmla="*/ 95 h 95"/>
                  <a:gd name="T30" fmla="*/ 48 w 84"/>
                  <a:gd name="T31" fmla="*/ 12 h 95"/>
                  <a:gd name="T32" fmla="*/ 66 w 84"/>
                  <a:gd name="T33" fmla="*/ 18 h 95"/>
                  <a:gd name="T34" fmla="*/ 72 w 84"/>
                  <a:gd name="T35" fmla="*/ 30 h 95"/>
                  <a:gd name="T36" fmla="*/ 72 w 84"/>
                  <a:gd name="T37" fmla="*/ 42 h 95"/>
                  <a:gd name="T38" fmla="*/ 66 w 84"/>
                  <a:gd name="T39" fmla="*/ 53 h 95"/>
                  <a:gd name="T40" fmla="*/ 48 w 84"/>
                  <a:gd name="T41" fmla="*/ 71 h 95"/>
                  <a:gd name="T42" fmla="*/ 42 w 84"/>
                  <a:gd name="T43" fmla="*/ 77 h 95"/>
                  <a:gd name="T44" fmla="*/ 36 w 84"/>
                  <a:gd name="T45" fmla="*/ 77 h 95"/>
                  <a:gd name="T46" fmla="*/ 24 w 84"/>
                  <a:gd name="T47" fmla="*/ 65 h 95"/>
                  <a:gd name="T48" fmla="*/ 18 w 84"/>
                  <a:gd name="T49" fmla="*/ 48 h 95"/>
                  <a:gd name="T50" fmla="*/ 18 w 84"/>
                  <a:gd name="T51" fmla="*/ 30 h 95"/>
                  <a:gd name="T52" fmla="*/ 30 w 84"/>
                  <a:gd name="T53" fmla="*/ 12 h 95"/>
                  <a:gd name="T54" fmla="*/ 48 w 84"/>
                  <a:gd name="T55" fmla="*/ 12 h 95"/>
                  <a:gd name="T56" fmla="*/ 48 w 84"/>
                  <a:gd name="T57" fmla="*/ 12 h 9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4"/>
                  <a:gd name="T88" fmla="*/ 0 h 95"/>
                  <a:gd name="T89" fmla="*/ 84 w 84"/>
                  <a:gd name="T90" fmla="*/ 95 h 9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4" h="95">
                    <a:moveTo>
                      <a:pt x="36" y="95"/>
                    </a:moveTo>
                    <a:lnTo>
                      <a:pt x="60" y="77"/>
                    </a:lnTo>
                    <a:lnTo>
                      <a:pt x="78" y="53"/>
                    </a:lnTo>
                    <a:lnTo>
                      <a:pt x="84" y="42"/>
                    </a:lnTo>
                    <a:lnTo>
                      <a:pt x="84" y="30"/>
                    </a:lnTo>
                    <a:lnTo>
                      <a:pt x="72" y="6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6" y="59"/>
                    </a:lnTo>
                    <a:lnTo>
                      <a:pt x="24" y="83"/>
                    </a:lnTo>
                    <a:lnTo>
                      <a:pt x="36" y="95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30"/>
                    </a:lnTo>
                    <a:lnTo>
                      <a:pt x="72" y="42"/>
                    </a:lnTo>
                    <a:lnTo>
                      <a:pt x="66" y="53"/>
                    </a:lnTo>
                    <a:lnTo>
                      <a:pt x="48" y="71"/>
                    </a:lnTo>
                    <a:lnTo>
                      <a:pt x="42" y="77"/>
                    </a:lnTo>
                    <a:lnTo>
                      <a:pt x="36" y="77"/>
                    </a:lnTo>
                    <a:lnTo>
                      <a:pt x="24" y="65"/>
                    </a:lnTo>
                    <a:lnTo>
                      <a:pt x="18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0" name="Freeform 13"/>
              <p:cNvSpPr>
                <a:spLocks noEditPoints="1"/>
              </p:cNvSpPr>
              <p:nvPr/>
            </p:nvSpPr>
            <p:spPr bwMode="ltGray">
              <a:xfrm>
                <a:off x="2028" y="3333"/>
                <a:ext cx="90" cy="108"/>
              </a:xfrm>
              <a:custGeom>
                <a:avLst/>
                <a:gdLst>
                  <a:gd name="T0" fmla="*/ 12 w 90"/>
                  <a:gd name="T1" fmla="*/ 96 h 108"/>
                  <a:gd name="T2" fmla="*/ 24 w 90"/>
                  <a:gd name="T3" fmla="*/ 108 h 108"/>
                  <a:gd name="T4" fmla="*/ 42 w 90"/>
                  <a:gd name="T5" fmla="*/ 108 h 108"/>
                  <a:gd name="T6" fmla="*/ 66 w 90"/>
                  <a:gd name="T7" fmla="*/ 102 h 108"/>
                  <a:gd name="T8" fmla="*/ 84 w 90"/>
                  <a:gd name="T9" fmla="*/ 78 h 108"/>
                  <a:gd name="T10" fmla="*/ 90 w 90"/>
                  <a:gd name="T11" fmla="*/ 66 h 108"/>
                  <a:gd name="T12" fmla="*/ 84 w 90"/>
                  <a:gd name="T13" fmla="*/ 48 h 108"/>
                  <a:gd name="T14" fmla="*/ 66 w 90"/>
                  <a:gd name="T15" fmla="*/ 24 h 108"/>
                  <a:gd name="T16" fmla="*/ 48 w 90"/>
                  <a:gd name="T17" fmla="*/ 12 h 108"/>
                  <a:gd name="T18" fmla="*/ 36 w 90"/>
                  <a:gd name="T19" fmla="*/ 0 h 108"/>
                  <a:gd name="T20" fmla="*/ 30 w 90"/>
                  <a:gd name="T21" fmla="*/ 0 h 108"/>
                  <a:gd name="T22" fmla="*/ 30 w 90"/>
                  <a:gd name="T23" fmla="*/ 0 h 108"/>
                  <a:gd name="T24" fmla="*/ 24 w 90"/>
                  <a:gd name="T25" fmla="*/ 0 h 108"/>
                  <a:gd name="T26" fmla="*/ 12 w 90"/>
                  <a:gd name="T27" fmla="*/ 30 h 108"/>
                  <a:gd name="T28" fmla="*/ 0 w 90"/>
                  <a:gd name="T29" fmla="*/ 54 h 108"/>
                  <a:gd name="T30" fmla="*/ 0 w 90"/>
                  <a:gd name="T31" fmla="*/ 78 h 108"/>
                  <a:gd name="T32" fmla="*/ 12 w 90"/>
                  <a:gd name="T33" fmla="*/ 96 h 108"/>
                  <a:gd name="T34" fmla="*/ 12 w 90"/>
                  <a:gd name="T35" fmla="*/ 96 h 108"/>
                  <a:gd name="T36" fmla="*/ 12 w 90"/>
                  <a:gd name="T37" fmla="*/ 72 h 108"/>
                  <a:gd name="T38" fmla="*/ 18 w 90"/>
                  <a:gd name="T39" fmla="*/ 54 h 108"/>
                  <a:gd name="T40" fmla="*/ 24 w 90"/>
                  <a:gd name="T41" fmla="*/ 36 h 108"/>
                  <a:gd name="T42" fmla="*/ 30 w 90"/>
                  <a:gd name="T43" fmla="*/ 18 h 108"/>
                  <a:gd name="T44" fmla="*/ 30 w 90"/>
                  <a:gd name="T45" fmla="*/ 12 h 108"/>
                  <a:gd name="T46" fmla="*/ 48 w 90"/>
                  <a:gd name="T47" fmla="*/ 24 h 108"/>
                  <a:gd name="T48" fmla="*/ 66 w 90"/>
                  <a:gd name="T49" fmla="*/ 36 h 108"/>
                  <a:gd name="T50" fmla="*/ 78 w 90"/>
                  <a:gd name="T51" fmla="*/ 54 h 108"/>
                  <a:gd name="T52" fmla="*/ 78 w 90"/>
                  <a:gd name="T53" fmla="*/ 72 h 108"/>
                  <a:gd name="T54" fmla="*/ 72 w 90"/>
                  <a:gd name="T55" fmla="*/ 84 h 108"/>
                  <a:gd name="T56" fmla="*/ 48 w 90"/>
                  <a:gd name="T57" fmla="*/ 96 h 108"/>
                  <a:gd name="T58" fmla="*/ 36 w 90"/>
                  <a:gd name="T59" fmla="*/ 96 h 108"/>
                  <a:gd name="T60" fmla="*/ 24 w 90"/>
                  <a:gd name="T61" fmla="*/ 90 h 108"/>
                  <a:gd name="T62" fmla="*/ 18 w 90"/>
                  <a:gd name="T63" fmla="*/ 84 h 108"/>
                  <a:gd name="T64" fmla="*/ 12 w 90"/>
                  <a:gd name="T65" fmla="*/ 72 h 108"/>
                  <a:gd name="T66" fmla="*/ 12 w 90"/>
                  <a:gd name="T67" fmla="*/ 72 h 10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0"/>
                  <a:gd name="T103" fmla="*/ 0 h 108"/>
                  <a:gd name="T104" fmla="*/ 90 w 90"/>
                  <a:gd name="T105" fmla="*/ 108 h 10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0" h="108">
                    <a:moveTo>
                      <a:pt x="12" y="96"/>
                    </a:moveTo>
                    <a:lnTo>
                      <a:pt x="24" y="108"/>
                    </a:lnTo>
                    <a:lnTo>
                      <a:pt x="42" y="108"/>
                    </a:lnTo>
                    <a:lnTo>
                      <a:pt x="66" y="102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84" y="48"/>
                    </a:lnTo>
                    <a:lnTo>
                      <a:pt x="66" y="24"/>
                    </a:lnTo>
                    <a:lnTo>
                      <a:pt x="48" y="1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30"/>
                    </a:lnTo>
                    <a:lnTo>
                      <a:pt x="0" y="54"/>
                    </a:lnTo>
                    <a:lnTo>
                      <a:pt x="0" y="78"/>
                    </a:lnTo>
                    <a:lnTo>
                      <a:pt x="12" y="96"/>
                    </a:lnTo>
                    <a:close/>
                    <a:moveTo>
                      <a:pt x="12" y="72"/>
                    </a:moveTo>
                    <a:lnTo>
                      <a:pt x="18" y="54"/>
                    </a:lnTo>
                    <a:lnTo>
                      <a:pt x="24" y="36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48" y="24"/>
                    </a:lnTo>
                    <a:lnTo>
                      <a:pt x="66" y="36"/>
                    </a:lnTo>
                    <a:lnTo>
                      <a:pt x="78" y="54"/>
                    </a:lnTo>
                    <a:lnTo>
                      <a:pt x="78" y="72"/>
                    </a:lnTo>
                    <a:lnTo>
                      <a:pt x="72" y="84"/>
                    </a:lnTo>
                    <a:lnTo>
                      <a:pt x="48" y="96"/>
                    </a:lnTo>
                    <a:lnTo>
                      <a:pt x="36" y="96"/>
                    </a:lnTo>
                    <a:lnTo>
                      <a:pt x="24" y="90"/>
                    </a:lnTo>
                    <a:lnTo>
                      <a:pt x="18" y="84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1" name="Freeform 14"/>
              <p:cNvSpPr>
                <a:spLocks noEditPoints="1"/>
              </p:cNvSpPr>
              <p:nvPr/>
            </p:nvSpPr>
            <p:spPr bwMode="ltGray">
              <a:xfrm>
                <a:off x="649" y="3333"/>
                <a:ext cx="72" cy="90"/>
              </a:xfrm>
              <a:custGeom>
                <a:avLst/>
                <a:gdLst>
                  <a:gd name="T0" fmla="*/ 83 w 71"/>
                  <a:gd name="T1" fmla="*/ 90 h 90"/>
                  <a:gd name="T2" fmla="*/ 83 w 71"/>
                  <a:gd name="T3" fmla="*/ 60 h 90"/>
                  <a:gd name="T4" fmla="*/ 83 w 71"/>
                  <a:gd name="T5" fmla="*/ 36 h 90"/>
                  <a:gd name="T6" fmla="*/ 72 w 71"/>
                  <a:gd name="T7" fmla="*/ 12 h 90"/>
                  <a:gd name="T8" fmla="*/ 48 w 71"/>
                  <a:gd name="T9" fmla="*/ 0 h 90"/>
                  <a:gd name="T10" fmla="*/ 12 w 71"/>
                  <a:gd name="T11" fmla="*/ 12 h 90"/>
                  <a:gd name="T12" fmla="*/ 0 w 71"/>
                  <a:gd name="T13" fmla="*/ 36 h 90"/>
                  <a:gd name="T14" fmla="*/ 6 w 71"/>
                  <a:gd name="T15" fmla="*/ 60 h 90"/>
                  <a:gd name="T16" fmla="*/ 30 w 71"/>
                  <a:gd name="T17" fmla="*/ 78 h 90"/>
                  <a:gd name="T18" fmla="*/ 66 w 71"/>
                  <a:gd name="T19" fmla="*/ 90 h 90"/>
                  <a:gd name="T20" fmla="*/ 83 w 71"/>
                  <a:gd name="T21" fmla="*/ 90 h 90"/>
                  <a:gd name="T22" fmla="*/ 83 w 71"/>
                  <a:gd name="T23" fmla="*/ 90 h 90"/>
                  <a:gd name="T24" fmla="*/ 24 w 71"/>
                  <a:gd name="T25" fmla="*/ 18 h 90"/>
                  <a:gd name="T26" fmla="*/ 54 w 71"/>
                  <a:gd name="T27" fmla="*/ 18 h 90"/>
                  <a:gd name="T28" fmla="*/ 66 w 71"/>
                  <a:gd name="T29" fmla="*/ 18 h 90"/>
                  <a:gd name="T30" fmla="*/ 72 w 71"/>
                  <a:gd name="T31" fmla="*/ 42 h 90"/>
                  <a:gd name="T32" fmla="*/ 72 w 71"/>
                  <a:gd name="T33" fmla="*/ 66 h 90"/>
                  <a:gd name="T34" fmla="*/ 72 w 71"/>
                  <a:gd name="T35" fmla="*/ 72 h 90"/>
                  <a:gd name="T36" fmla="*/ 72 w 71"/>
                  <a:gd name="T37" fmla="*/ 78 h 90"/>
                  <a:gd name="T38" fmla="*/ 54 w 71"/>
                  <a:gd name="T39" fmla="*/ 72 h 90"/>
                  <a:gd name="T40" fmla="*/ 24 w 71"/>
                  <a:gd name="T41" fmla="*/ 66 h 90"/>
                  <a:gd name="T42" fmla="*/ 12 w 71"/>
                  <a:gd name="T43" fmla="*/ 48 h 90"/>
                  <a:gd name="T44" fmla="*/ 12 w 71"/>
                  <a:gd name="T45" fmla="*/ 30 h 90"/>
                  <a:gd name="T46" fmla="*/ 24 w 71"/>
                  <a:gd name="T47" fmla="*/ 18 h 90"/>
                  <a:gd name="T48" fmla="*/ 24 w 71"/>
                  <a:gd name="T49" fmla="*/ 18 h 9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1"/>
                  <a:gd name="T76" fmla="*/ 0 h 90"/>
                  <a:gd name="T77" fmla="*/ 71 w 71"/>
                  <a:gd name="T78" fmla="*/ 90 h 9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1" h="90">
                    <a:moveTo>
                      <a:pt x="71" y="90"/>
                    </a:moveTo>
                    <a:lnTo>
                      <a:pt x="71" y="60"/>
                    </a:lnTo>
                    <a:lnTo>
                      <a:pt x="71" y="36"/>
                    </a:lnTo>
                    <a:lnTo>
                      <a:pt x="60" y="12"/>
                    </a:lnTo>
                    <a:lnTo>
                      <a:pt x="36" y="0"/>
                    </a:lnTo>
                    <a:lnTo>
                      <a:pt x="12" y="12"/>
                    </a:lnTo>
                    <a:lnTo>
                      <a:pt x="0" y="36"/>
                    </a:lnTo>
                    <a:lnTo>
                      <a:pt x="6" y="60"/>
                    </a:lnTo>
                    <a:lnTo>
                      <a:pt x="30" y="78"/>
                    </a:lnTo>
                    <a:lnTo>
                      <a:pt x="54" y="90"/>
                    </a:lnTo>
                    <a:lnTo>
                      <a:pt x="71" y="90"/>
                    </a:lnTo>
                    <a:close/>
                    <a:moveTo>
                      <a:pt x="24" y="18"/>
                    </a:moveTo>
                    <a:lnTo>
                      <a:pt x="42" y="18"/>
                    </a:lnTo>
                    <a:lnTo>
                      <a:pt x="54" y="18"/>
                    </a:lnTo>
                    <a:lnTo>
                      <a:pt x="60" y="42"/>
                    </a:lnTo>
                    <a:lnTo>
                      <a:pt x="60" y="66"/>
                    </a:lnTo>
                    <a:lnTo>
                      <a:pt x="60" y="72"/>
                    </a:lnTo>
                    <a:lnTo>
                      <a:pt x="60" y="78"/>
                    </a:lnTo>
                    <a:lnTo>
                      <a:pt x="42" y="72"/>
                    </a:lnTo>
                    <a:lnTo>
                      <a:pt x="24" y="66"/>
                    </a:lnTo>
                    <a:lnTo>
                      <a:pt x="12" y="48"/>
                    </a:lnTo>
                    <a:lnTo>
                      <a:pt x="12" y="30"/>
                    </a:lnTo>
                    <a:lnTo>
                      <a:pt x="24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2" name="Oval 15"/>
              <p:cNvSpPr>
                <a:spLocks noChangeArrowheads="1"/>
              </p:cNvSpPr>
              <p:nvPr/>
            </p:nvSpPr>
            <p:spPr bwMode="ltGray">
              <a:xfrm>
                <a:off x="693" y="3299"/>
                <a:ext cx="1380" cy="389"/>
              </a:xfrm>
              <a:prstGeom prst="ellipse">
                <a:avLst/>
              </a:pr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3" name="Oval 16"/>
              <p:cNvSpPr>
                <a:spLocks noChangeArrowheads="1"/>
              </p:cNvSpPr>
              <p:nvPr/>
            </p:nvSpPr>
            <p:spPr bwMode="ltGray">
              <a:xfrm>
                <a:off x="643" y="3295"/>
                <a:ext cx="1502" cy="288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4" name="Oval 17"/>
              <p:cNvSpPr>
                <a:spLocks noChangeArrowheads="1"/>
              </p:cNvSpPr>
              <p:nvPr/>
            </p:nvSpPr>
            <p:spPr bwMode="ltGray">
              <a:xfrm>
                <a:off x="690" y="3321"/>
                <a:ext cx="1425" cy="220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5" name="Freeform 18"/>
              <p:cNvSpPr>
                <a:spLocks noEditPoints="1"/>
              </p:cNvSpPr>
              <p:nvPr/>
            </p:nvSpPr>
            <p:spPr bwMode="ltGray">
              <a:xfrm>
                <a:off x="1992" y="3249"/>
                <a:ext cx="90" cy="96"/>
              </a:xfrm>
              <a:custGeom>
                <a:avLst/>
                <a:gdLst>
                  <a:gd name="T0" fmla="*/ 66 w 90"/>
                  <a:gd name="T1" fmla="*/ 96 h 96"/>
                  <a:gd name="T2" fmla="*/ 78 w 90"/>
                  <a:gd name="T3" fmla="*/ 66 h 96"/>
                  <a:gd name="T4" fmla="*/ 90 w 90"/>
                  <a:gd name="T5" fmla="*/ 42 h 96"/>
                  <a:gd name="T6" fmla="*/ 78 w 90"/>
                  <a:gd name="T7" fmla="*/ 18 h 96"/>
                  <a:gd name="T8" fmla="*/ 60 w 90"/>
                  <a:gd name="T9" fmla="*/ 0 h 96"/>
                  <a:gd name="T10" fmla="*/ 30 w 90"/>
                  <a:gd name="T11" fmla="*/ 6 h 96"/>
                  <a:gd name="T12" fmla="*/ 18 w 90"/>
                  <a:gd name="T13" fmla="*/ 18 h 96"/>
                  <a:gd name="T14" fmla="*/ 6 w 90"/>
                  <a:gd name="T15" fmla="*/ 30 h 96"/>
                  <a:gd name="T16" fmla="*/ 0 w 90"/>
                  <a:gd name="T17" fmla="*/ 42 h 96"/>
                  <a:gd name="T18" fmla="*/ 6 w 90"/>
                  <a:gd name="T19" fmla="*/ 60 h 96"/>
                  <a:gd name="T20" fmla="*/ 24 w 90"/>
                  <a:gd name="T21" fmla="*/ 78 h 96"/>
                  <a:gd name="T22" fmla="*/ 48 w 90"/>
                  <a:gd name="T23" fmla="*/ 90 h 96"/>
                  <a:gd name="T24" fmla="*/ 66 w 90"/>
                  <a:gd name="T25" fmla="*/ 96 h 96"/>
                  <a:gd name="T26" fmla="*/ 66 w 90"/>
                  <a:gd name="T27" fmla="*/ 96 h 96"/>
                  <a:gd name="T28" fmla="*/ 42 w 90"/>
                  <a:gd name="T29" fmla="*/ 18 h 96"/>
                  <a:gd name="T30" fmla="*/ 60 w 90"/>
                  <a:gd name="T31" fmla="*/ 18 h 96"/>
                  <a:gd name="T32" fmla="*/ 72 w 90"/>
                  <a:gd name="T33" fmla="*/ 24 h 96"/>
                  <a:gd name="T34" fmla="*/ 72 w 90"/>
                  <a:gd name="T35" fmla="*/ 36 h 96"/>
                  <a:gd name="T36" fmla="*/ 72 w 90"/>
                  <a:gd name="T37" fmla="*/ 48 h 96"/>
                  <a:gd name="T38" fmla="*/ 66 w 90"/>
                  <a:gd name="T39" fmla="*/ 72 h 96"/>
                  <a:gd name="T40" fmla="*/ 60 w 90"/>
                  <a:gd name="T41" fmla="*/ 78 h 96"/>
                  <a:gd name="T42" fmla="*/ 60 w 90"/>
                  <a:gd name="T43" fmla="*/ 84 h 96"/>
                  <a:gd name="T44" fmla="*/ 42 w 90"/>
                  <a:gd name="T45" fmla="*/ 72 h 96"/>
                  <a:gd name="T46" fmla="*/ 30 w 90"/>
                  <a:gd name="T47" fmla="*/ 66 h 96"/>
                  <a:gd name="T48" fmla="*/ 18 w 90"/>
                  <a:gd name="T49" fmla="*/ 42 h 96"/>
                  <a:gd name="T50" fmla="*/ 24 w 90"/>
                  <a:gd name="T51" fmla="*/ 30 h 96"/>
                  <a:gd name="T52" fmla="*/ 42 w 90"/>
                  <a:gd name="T53" fmla="*/ 18 h 96"/>
                  <a:gd name="T54" fmla="*/ 42 w 90"/>
                  <a:gd name="T55" fmla="*/ 18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66" y="96"/>
                    </a:moveTo>
                    <a:lnTo>
                      <a:pt x="78" y="66"/>
                    </a:lnTo>
                    <a:lnTo>
                      <a:pt x="90" y="42"/>
                    </a:lnTo>
                    <a:lnTo>
                      <a:pt x="78" y="18"/>
                    </a:lnTo>
                    <a:lnTo>
                      <a:pt x="60" y="0"/>
                    </a:lnTo>
                    <a:lnTo>
                      <a:pt x="30" y="6"/>
                    </a:lnTo>
                    <a:lnTo>
                      <a:pt x="18" y="18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6" y="60"/>
                    </a:lnTo>
                    <a:lnTo>
                      <a:pt x="24" y="78"/>
                    </a:lnTo>
                    <a:lnTo>
                      <a:pt x="48" y="90"/>
                    </a:lnTo>
                    <a:lnTo>
                      <a:pt x="66" y="96"/>
                    </a:lnTo>
                    <a:close/>
                    <a:moveTo>
                      <a:pt x="42" y="18"/>
                    </a:moveTo>
                    <a:lnTo>
                      <a:pt x="60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66" y="72"/>
                    </a:lnTo>
                    <a:lnTo>
                      <a:pt x="60" y="78"/>
                    </a:lnTo>
                    <a:lnTo>
                      <a:pt x="60" y="84"/>
                    </a:lnTo>
                    <a:lnTo>
                      <a:pt x="42" y="72"/>
                    </a:lnTo>
                    <a:lnTo>
                      <a:pt x="30" y="66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4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111"/>
            <p:cNvGrpSpPr>
              <a:grpSpLocks/>
            </p:cNvGrpSpPr>
            <p:nvPr/>
          </p:nvGrpSpPr>
          <p:grpSpPr bwMode="auto">
            <a:xfrm>
              <a:off x="992187" y="5464629"/>
              <a:ext cx="1290991" cy="478971"/>
              <a:chOff x="914400" y="4495800"/>
              <a:chExt cx="1290991" cy="478971"/>
            </a:xfrm>
          </p:grpSpPr>
          <p:grpSp>
            <p:nvGrpSpPr>
              <p:cNvPr id="8" name="Group 127"/>
              <p:cNvGrpSpPr>
                <a:grpSpLocks/>
              </p:cNvGrpSpPr>
              <p:nvPr/>
            </p:nvGrpSpPr>
            <p:grpSpPr bwMode="auto">
              <a:xfrm>
                <a:off x="1676400" y="4648200"/>
                <a:ext cx="528991" cy="326571"/>
                <a:chOff x="1752600" y="4876800"/>
                <a:chExt cx="528991" cy="326571"/>
              </a:xfrm>
            </p:grpSpPr>
            <p:sp>
              <p:nvSpPr>
                <p:cNvPr id="115" name="Oval 42"/>
                <p:cNvSpPr>
                  <a:spLocks noChangeArrowheads="1"/>
                </p:cNvSpPr>
                <p:nvPr/>
              </p:nvSpPr>
              <p:spPr bwMode="auto">
                <a:xfrm>
                  <a:off x="1752600" y="48768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  <p:sp>
              <p:nvSpPr>
                <p:cNvPr id="116" name="Oval 42"/>
                <p:cNvSpPr>
                  <a:spLocks noChangeArrowheads="1"/>
                </p:cNvSpPr>
                <p:nvPr/>
              </p:nvSpPr>
              <p:spPr bwMode="auto">
                <a:xfrm>
                  <a:off x="1981200" y="4876800"/>
                  <a:ext cx="300391" cy="32657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69900">
                        <a:gamma/>
                        <a:shade val="46275"/>
                        <a:invGamma/>
                      </a:srgbClr>
                    </a:gs>
                    <a:gs pos="50000">
                      <a:srgbClr val="669900">
                        <a:alpha val="98000"/>
                      </a:srgbClr>
                    </a:gs>
                    <a:gs pos="100000">
                      <a:srgbClr val="66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/>
                    <a:t>O</a:t>
                  </a:r>
                </a:p>
              </p:txBody>
            </p:sp>
          </p:grpSp>
          <p:sp>
            <p:nvSpPr>
              <p:cNvPr id="7246" name="Oval 45"/>
              <p:cNvSpPr>
                <a:spLocks noChangeArrowheads="1"/>
              </p:cNvSpPr>
              <p:nvPr/>
            </p:nvSpPr>
            <p:spPr bwMode="auto">
              <a:xfrm>
                <a:off x="914400" y="44958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</p:grpSp>
      </p:grpSp>
      <p:grpSp>
        <p:nvGrpSpPr>
          <p:cNvPr id="14" name="Group 179"/>
          <p:cNvGrpSpPr>
            <a:grpSpLocks/>
          </p:cNvGrpSpPr>
          <p:nvPr/>
        </p:nvGrpSpPr>
        <p:grpSpPr bwMode="auto">
          <a:xfrm>
            <a:off x="3581400" y="1579563"/>
            <a:ext cx="1982788" cy="3602037"/>
            <a:chOff x="3581129" y="1579562"/>
            <a:chExt cx="1982788" cy="3602038"/>
          </a:xfrm>
        </p:grpSpPr>
        <p:grpSp>
          <p:nvGrpSpPr>
            <p:cNvPr id="15" name="Group 19"/>
            <p:cNvGrpSpPr>
              <a:grpSpLocks/>
            </p:cNvGrpSpPr>
            <p:nvPr/>
          </p:nvGrpSpPr>
          <p:grpSpPr bwMode="auto">
            <a:xfrm>
              <a:off x="3581129" y="1579562"/>
              <a:ext cx="1982788" cy="3602038"/>
              <a:chOff x="643" y="1002"/>
              <a:chExt cx="1502" cy="2686"/>
            </a:xfrm>
          </p:grpSpPr>
          <p:sp>
            <p:nvSpPr>
              <p:cNvPr id="7209" name="Rectangle 20"/>
              <p:cNvSpPr>
                <a:spLocks noChangeArrowheads="1"/>
              </p:cNvSpPr>
              <p:nvPr/>
            </p:nvSpPr>
            <p:spPr bwMode="ltGray">
              <a:xfrm rot="-1140313">
                <a:off x="1693" y="1277"/>
                <a:ext cx="6" cy="2033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Rectangle 21"/>
              <p:cNvSpPr>
                <a:spLocks noChangeArrowheads="1"/>
              </p:cNvSpPr>
              <p:nvPr/>
            </p:nvSpPr>
            <p:spPr bwMode="ltGray">
              <a:xfrm rot="1114412">
                <a:off x="1006" y="1282"/>
                <a:ext cx="6" cy="2119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Rectangle 22"/>
              <p:cNvSpPr>
                <a:spLocks noChangeArrowheads="1"/>
              </p:cNvSpPr>
              <p:nvPr/>
            </p:nvSpPr>
            <p:spPr bwMode="ltGray">
              <a:xfrm rot="254676">
                <a:off x="1284" y="1331"/>
                <a:ext cx="6" cy="1906"/>
              </a:xfrm>
              <a:prstGeom prst="rect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2" name="Freeform 23"/>
              <p:cNvSpPr>
                <a:spLocks/>
              </p:cNvSpPr>
              <p:nvPr/>
            </p:nvSpPr>
            <p:spPr bwMode="ltGray">
              <a:xfrm>
                <a:off x="1308" y="1002"/>
                <a:ext cx="102" cy="155"/>
              </a:xfrm>
              <a:custGeom>
                <a:avLst/>
                <a:gdLst>
                  <a:gd name="T0" fmla="*/ 102 w 102"/>
                  <a:gd name="T1" fmla="*/ 0 h 155"/>
                  <a:gd name="T2" fmla="*/ 0 w 102"/>
                  <a:gd name="T3" fmla="*/ 12 h 155"/>
                  <a:gd name="T4" fmla="*/ 30 w 102"/>
                  <a:gd name="T5" fmla="*/ 72 h 155"/>
                  <a:gd name="T6" fmla="*/ 30 w 102"/>
                  <a:gd name="T7" fmla="*/ 155 h 155"/>
                  <a:gd name="T8" fmla="*/ 72 w 102"/>
                  <a:gd name="T9" fmla="*/ 155 h 155"/>
                  <a:gd name="T10" fmla="*/ 72 w 102"/>
                  <a:gd name="T11" fmla="*/ 66 h 155"/>
                  <a:gd name="T12" fmla="*/ 102 w 102"/>
                  <a:gd name="T13" fmla="*/ 0 h 155"/>
                  <a:gd name="T14" fmla="*/ 102 w 102"/>
                  <a:gd name="T15" fmla="*/ 0 h 15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2"/>
                  <a:gd name="T25" fmla="*/ 0 h 155"/>
                  <a:gd name="T26" fmla="*/ 102 w 102"/>
                  <a:gd name="T27" fmla="*/ 155 h 15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2" h="155">
                    <a:moveTo>
                      <a:pt x="102" y="0"/>
                    </a:moveTo>
                    <a:lnTo>
                      <a:pt x="0" y="12"/>
                    </a:lnTo>
                    <a:lnTo>
                      <a:pt x="30" y="72"/>
                    </a:lnTo>
                    <a:lnTo>
                      <a:pt x="30" y="155"/>
                    </a:lnTo>
                    <a:lnTo>
                      <a:pt x="72" y="155"/>
                    </a:lnTo>
                    <a:lnTo>
                      <a:pt x="72" y="66"/>
                    </a:lnTo>
                    <a:lnTo>
                      <a:pt x="10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Freeform 24"/>
              <p:cNvSpPr>
                <a:spLocks noEditPoints="1"/>
              </p:cNvSpPr>
              <p:nvPr/>
            </p:nvSpPr>
            <p:spPr bwMode="ltGray">
              <a:xfrm>
                <a:off x="1308" y="1151"/>
                <a:ext cx="90" cy="96"/>
              </a:xfrm>
              <a:custGeom>
                <a:avLst/>
                <a:gdLst>
                  <a:gd name="T0" fmla="*/ 48 w 90"/>
                  <a:gd name="T1" fmla="*/ 96 h 96"/>
                  <a:gd name="T2" fmla="*/ 72 w 90"/>
                  <a:gd name="T3" fmla="*/ 72 h 96"/>
                  <a:gd name="T4" fmla="*/ 84 w 90"/>
                  <a:gd name="T5" fmla="*/ 48 h 96"/>
                  <a:gd name="T6" fmla="*/ 90 w 90"/>
                  <a:gd name="T7" fmla="*/ 36 h 96"/>
                  <a:gd name="T8" fmla="*/ 84 w 90"/>
                  <a:gd name="T9" fmla="*/ 24 h 96"/>
                  <a:gd name="T10" fmla="*/ 66 w 90"/>
                  <a:gd name="T11" fmla="*/ 6 h 96"/>
                  <a:gd name="T12" fmla="*/ 42 w 90"/>
                  <a:gd name="T13" fmla="*/ 0 h 96"/>
                  <a:gd name="T14" fmla="*/ 24 w 90"/>
                  <a:gd name="T15" fmla="*/ 0 h 96"/>
                  <a:gd name="T16" fmla="*/ 12 w 90"/>
                  <a:gd name="T17" fmla="*/ 12 h 96"/>
                  <a:gd name="T18" fmla="*/ 6 w 90"/>
                  <a:gd name="T19" fmla="*/ 24 h 96"/>
                  <a:gd name="T20" fmla="*/ 0 w 90"/>
                  <a:gd name="T21" fmla="*/ 36 h 96"/>
                  <a:gd name="T22" fmla="*/ 12 w 90"/>
                  <a:gd name="T23" fmla="*/ 66 h 96"/>
                  <a:gd name="T24" fmla="*/ 30 w 90"/>
                  <a:gd name="T25" fmla="*/ 84 h 96"/>
                  <a:gd name="T26" fmla="*/ 48 w 90"/>
                  <a:gd name="T27" fmla="*/ 96 h 96"/>
                  <a:gd name="T28" fmla="*/ 48 w 90"/>
                  <a:gd name="T29" fmla="*/ 96 h 96"/>
                  <a:gd name="T30" fmla="*/ 48 w 90"/>
                  <a:gd name="T31" fmla="*/ 12 h 96"/>
                  <a:gd name="T32" fmla="*/ 66 w 90"/>
                  <a:gd name="T33" fmla="*/ 18 h 96"/>
                  <a:gd name="T34" fmla="*/ 72 w 90"/>
                  <a:gd name="T35" fmla="*/ 24 h 96"/>
                  <a:gd name="T36" fmla="*/ 72 w 90"/>
                  <a:gd name="T37" fmla="*/ 36 h 96"/>
                  <a:gd name="T38" fmla="*/ 72 w 90"/>
                  <a:gd name="T39" fmla="*/ 48 h 96"/>
                  <a:gd name="T40" fmla="*/ 54 w 90"/>
                  <a:gd name="T41" fmla="*/ 66 h 96"/>
                  <a:gd name="T42" fmla="*/ 48 w 90"/>
                  <a:gd name="T43" fmla="*/ 78 h 96"/>
                  <a:gd name="T44" fmla="*/ 30 w 90"/>
                  <a:gd name="T45" fmla="*/ 66 h 96"/>
                  <a:gd name="T46" fmla="*/ 24 w 90"/>
                  <a:gd name="T47" fmla="*/ 48 h 96"/>
                  <a:gd name="T48" fmla="*/ 18 w 90"/>
                  <a:gd name="T49" fmla="*/ 30 h 96"/>
                  <a:gd name="T50" fmla="*/ 30 w 90"/>
                  <a:gd name="T51" fmla="*/ 12 h 96"/>
                  <a:gd name="T52" fmla="*/ 48 w 90"/>
                  <a:gd name="T53" fmla="*/ 12 h 96"/>
                  <a:gd name="T54" fmla="*/ 48 w 90"/>
                  <a:gd name="T55" fmla="*/ 12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48" y="96"/>
                    </a:moveTo>
                    <a:lnTo>
                      <a:pt x="72" y="72"/>
                    </a:lnTo>
                    <a:lnTo>
                      <a:pt x="84" y="48"/>
                    </a:lnTo>
                    <a:lnTo>
                      <a:pt x="90" y="36"/>
                    </a:lnTo>
                    <a:lnTo>
                      <a:pt x="84" y="24"/>
                    </a:lnTo>
                    <a:lnTo>
                      <a:pt x="66" y="6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6" y="24"/>
                    </a:lnTo>
                    <a:lnTo>
                      <a:pt x="0" y="36"/>
                    </a:lnTo>
                    <a:lnTo>
                      <a:pt x="12" y="66"/>
                    </a:lnTo>
                    <a:lnTo>
                      <a:pt x="30" y="84"/>
                    </a:lnTo>
                    <a:lnTo>
                      <a:pt x="48" y="96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54" y="66"/>
                    </a:lnTo>
                    <a:lnTo>
                      <a:pt x="48" y="78"/>
                    </a:lnTo>
                    <a:lnTo>
                      <a:pt x="30" y="66"/>
                    </a:lnTo>
                    <a:lnTo>
                      <a:pt x="24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4" name="Freeform 25"/>
              <p:cNvSpPr>
                <a:spLocks noEditPoints="1"/>
              </p:cNvSpPr>
              <p:nvPr/>
            </p:nvSpPr>
            <p:spPr bwMode="ltGray">
              <a:xfrm>
                <a:off x="1308" y="1229"/>
                <a:ext cx="90" cy="108"/>
              </a:xfrm>
              <a:custGeom>
                <a:avLst/>
                <a:gdLst>
                  <a:gd name="T0" fmla="*/ 0 w 90"/>
                  <a:gd name="T1" fmla="*/ 90 h 108"/>
                  <a:gd name="T2" fmla="*/ 12 w 90"/>
                  <a:gd name="T3" fmla="*/ 102 h 108"/>
                  <a:gd name="T4" fmla="*/ 24 w 90"/>
                  <a:gd name="T5" fmla="*/ 108 h 108"/>
                  <a:gd name="T6" fmla="*/ 54 w 90"/>
                  <a:gd name="T7" fmla="*/ 108 h 108"/>
                  <a:gd name="T8" fmla="*/ 78 w 90"/>
                  <a:gd name="T9" fmla="*/ 96 h 108"/>
                  <a:gd name="T10" fmla="*/ 90 w 90"/>
                  <a:gd name="T11" fmla="*/ 72 h 108"/>
                  <a:gd name="T12" fmla="*/ 84 w 90"/>
                  <a:gd name="T13" fmla="*/ 42 h 108"/>
                  <a:gd name="T14" fmla="*/ 66 w 90"/>
                  <a:gd name="T15" fmla="*/ 24 h 108"/>
                  <a:gd name="T16" fmla="*/ 54 w 90"/>
                  <a:gd name="T17" fmla="*/ 12 h 108"/>
                  <a:gd name="T18" fmla="*/ 48 w 90"/>
                  <a:gd name="T19" fmla="*/ 6 h 108"/>
                  <a:gd name="T20" fmla="*/ 48 w 90"/>
                  <a:gd name="T21" fmla="*/ 6 h 108"/>
                  <a:gd name="T22" fmla="*/ 48 w 90"/>
                  <a:gd name="T23" fmla="*/ 0 h 108"/>
                  <a:gd name="T24" fmla="*/ 24 w 90"/>
                  <a:gd name="T25" fmla="*/ 24 h 108"/>
                  <a:gd name="T26" fmla="*/ 6 w 90"/>
                  <a:gd name="T27" fmla="*/ 48 h 108"/>
                  <a:gd name="T28" fmla="*/ 0 w 90"/>
                  <a:gd name="T29" fmla="*/ 66 h 108"/>
                  <a:gd name="T30" fmla="*/ 0 w 90"/>
                  <a:gd name="T31" fmla="*/ 90 h 108"/>
                  <a:gd name="T32" fmla="*/ 0 w 90"/>
                  <a:gd name="T33" fmla="*/ 90 h 108"/>
                  <a:gd name="T34" fmla="*/ 12 w 90"/>
                  <a:gd name="T35" fmla="*/ 66 h 108"/>
                  <a:gd name="T36" fmla="*/ 18 w 90"/>
                  <a:gd name="T37" fmla="*/ 48 h 108"/>
                  <a:gd name="T38" fmla="*/ 30 w 90"/>
                  <a:gd name="T39" fmla="*/ 36 h 108"/>
                  <a:gd name="T40" fmla="*/ 42 w 90"/>
                  <a:gd name="T41" fmla="*/ 24 h 108"/>
                  <a:gd name="T42" fmla="*/ 48 w 90"/>
                  <a:gd name="T43" fmla="*/ 18 h 108"/>
                  <a:gd name="T44" fmla="*/ 66 w 90"/>
                  <a:gd name="T45" fmla="*/ 30 h 108"/>
                  <a:gd name="T46" fmla="*/ 72 w 90"/>
                  <a:gd name="T47" fmla="*/ 48 h 108"/>
                  <a:gd name="T48" fmla="*/ 78 w 90"/>
                  <a:gd name="T49" fmla="*/ 72 h 108"/>
                  <a:gd name="T50" fmla="*/ 78 w 90"/>
                  <a:gd name="T51" fmla="*/ 84 h 108"/>
                  <a:gd name="T52" fmla="*/ 66 w 90"/>
                  <a:gd name="T53" fmla="*/ 96 h 108"/>
                  <a:gd name="T54" fmla="*/ 42 w 90"/>
                  <a:gd name="T55" fmla="*/ 102 h 108"/>
                  <a:gd name="T56" fmla="*/ 30 w 90"/>
                  <a:gd name="T57" fmla="*/ 96 h 108"/>
                  <a:gd name="T58" fmla="*/ 18 w 90"/>
                  <a:gd name="T59" fmla="*/ 90 h 108"/>
                  <a:gd name="T60" fmla="*/ 12 w 90"/>
                  <a:gd name="T61" fmla="*/ 78 h 108"/>
                  <a:gd name="T62" fmla="*/ 12 w 90"/>
                  <a:gd name="T63" fmla="*/ 66 h 108"/>
                  <a:gd name="T64" fmla="*/ 12 w 90"/>
                  <a:gd name="T65" fmla="*/ 66 h 10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90"/>
                  <a:gd name="T100" fmla="*/ 0 h 108"/>
                  <a:gd name="T101" fmla="*/ 90 w 90"/>
                  <a:gd name="T102" fmla="*/ 108 h 10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90" h="108">
                    <a:moveTo>
                      <a:pt x="0" y="90"/>
                    </a:moveTo>
                    <a:lnTo>
                      <a:pt x="12" y="102"/>
                    </a:lnTo>
                    <a:lnTo>
                      <a:pt x="24" y="108"/>
                    </a:lnTo>
                    <a:lnTo>
                      <a:pt x="54" y="108"/>
                    </a:lnTo>
                    <a:lnTo>
                      <a:pt x="78" y="96"/>
                    </a:lnTo>
                    <a:lnTo>
                      <a:pt x="90" y="72"/>
                    </a:lnTo>
                    <a:lnTo>
                      <a:pt x="84" y="42"/>
                    </a:lnTo>
                    <a:lnTo>
                      <a:pt x="66" y="24"/>
                    </a:lnTo>
                    <a:lnTo>
                      <a:pt x="54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24" y="24"/>
                    </a:lnTo>
                    <a:lnTo>
                      <a:pt x="6" y="48"/>
                    </a:lnTo>
                    <a:lnTo>
                      <a:pt x="0" y="66"/>
                    </a:lnTo>
                    <a:lnTo>
                      <a:pt x="0" y="90"/>
                    </a:lnTo>
                    <a:close/>
                    <a:moveTo>
                      <a:pt x="12" y="66"/>
                    </a:moveTo>
                    <a:lnTo>
                      <a:pt x="18" y="48"/>
                    </a:lnTo>
                    <a:lnTo>
                      <a:pt x="30" y="36"/>
                    </a:lnTo>
                    <a:lnTo>
                      <a:pt x="42" y="24"/>
                    </a:lnTo>
                    <a:lnTo>
                      <a:pt x="48" y="18"/>
                    </a:lnTo>
                    <a:lnTo>
                      <a:pt x="66" y="30"/>
                    </a:lnTo>
                    <a:lnTo>
                      <a:pt x="72" y="48"/>
                    </a:lnTo>
                    <a:lnTo>
                      <a:pt x="78" y="72"/>
                    </a:lnTo>
                    <a:lnTo>
                      <a:pt x="78" y="84"/>
                    </a:lnTo>
                    <a:lnTo>
                      <a:pt x="66" y="96"/>
                    </a:lnTo>
                    <a:lnTo>
                      <a:pt x="42" y="102"/>
                    </a:lnTo>
                    <a:lnTo>
                      <a:pt x="30" y="96"/>
                    </a:lnTo>
                    <a:lnTo>
                      <a:pt x="18" y="90"/>
                    </a:lnTo>
                    <a:lnTo>
                      <a:pt x="12" y="78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Freeform 26"/>
              <p:cNvSpPr>
                <a:spLocks noEditPoints="1"/>
              </p:cNvSpPr>
              <p:nvPr/>
            </p:nvSpPr>
            <p:spPr bwMode="ltGray">
              <a:xfrm>
                <a:off x="1183" y="3234"/>
                <a:ext cx="84" cy="95"/>
              </a:xfrm>
              <a:custGeom>
                <a:avLst/>
                <a:gdLst>
                  <a:gd name="T0" fmla="*/ 36 w 84"/>
                  <a:gd name="T1" fmla="*/ 95 h 95"/>
                  <a:gd name="T2" fmla="*/ 60 w 84"/>
                  <a:gd name="T3" fmla="*/ 77 h 95"/>
                  <a:gd name="T4" fmla="*/ 78 w 84"/>
                  <a:gd name="T5" fmla="*/ 53 h 95"/>
                  <a:gd name="T6" fmla="*/ 84 w 84"/>
                  <a:gd name="T7" fmla="*/ 42 h 95"/>
                  <a:gd name="T8" fmla="*/ 84 w 84"/>
                  <a:gd name="T9" fmla="*/ 30 h 95"/>
                  <a:gd name="T10" fmla="*/ 72 w 84"/>
                  <a:gd name="T11" fmla="*/ 6 h 95"/>
                  <a:gd name="T12" fmla="*/ 42 w 84"/>
                  <a:gd name="T13" fmla="*/ 0 h 95"/>
                  <a:gd name="T14" fmla="*/ 30 w 84"/>
                  <a:gd name="T15" fmla="*/ 0 h 95"/>
                  <a:gd name="T16" fmla="*/ 12 w 84"/>
                  <a:gd name="T17" fmla="*/ 12 h 95"/>
                  <a:gd name="T18" fmla="*/ 0 w 84"/>
                  <a:gd name="T19" fmla="*/ 24 h 95"/>
                  <a:gd name="T20" fmla="*/ 0 w 84"/>
                  <a:gd name="T21" fmla="*/ 36 h 95"/>
                  <a:gd name="T22" fmla="*/ 6 w 84"/>
                  <a:gd name="T23" fmla="*/ 59 h 95"/>
                  <a:gd name="T24" fmla="*/ 24 w 84"/>
                  <a:gd name="T25" fmla="*/ 83 h 95"/>
                  <a:gd name="T26" fmla="*/ 36 w 84"/>
                  <a:gd name="T27" fmla="*/ 95 h 95"/>
                  <a:gd name="T28" fmla="*/ 36 w 84"/>
                  <a:gd name="T29" fmla="*/ 95 h 95"/>
                  <a:gd name="T30" fmla="*/ 48 w 84"/>
                  <a:gd name="T31" fmla="*/ 12 h 95"/>
                  <a:gd name="T32" fmla="*/ 66 w 84"/>
                  <a:gd name="T33" fmla="*/ 18 h 95"/>
                  <a:gd name="T34" fmla="*/ 72 w 84"/>
                  <a:gd name="T35" fmla="*/ 30 h 95"/>
                  <a:gd name="T36" fmla="*/ 72 w 84"/>
                  <a:gd name="T37" fmla="*/ 42 h 95"/>
                  <a:gd name="T38" fmla="*/ 66 w 84"/>
                  <a:gd name="T39" fmla="*/ 53 h 95"/>
                  <a:gd name="T40" fmla="*/ 48 w 84"/>
                  <a:gd name="T41" fmla="*/ 71 h 95"/>
                  <a:gd name="T42" fmla="*/ 42 w 84"/>
                  <a:gd name="T43" fmla="*/ 77 h 95"/>
                  <a:gd name="T44" fmla="*/ 36 w 84"/>
                  <a:gd name="T45" fmla="*/ 77 h 95"/>
                  <a:gd name="T46" fmla="*/ 24 w 84"/>
                  <a:gd name="T47" fmla="*/ 65 h 95"/>
                  <a:gd name="T48" fmla="*/ 18 w 84"/>
                  <a:gd name="T49" fmla="*/ 48 h 95"/>
                  <a:gd name="T50" fmla="*/ 18 w 84"/>
                  <a:gd name="T51" fmla="*/ 30 h 95"/>
                  <a:gd name="T52" fmla="*/ 30 w 84"/>
                  <a:gd name="T53" fmla="*/ 12 h 95"/>
                  <a:gd name="T54" fmla="*/ 48 w 84"/>
                  <a:gd name="T55" fmla="*/ 12 h 95"/>
                  <a:gd name="T56" fmla="*/ 48 w 84"/>
                  <a:gd name="T57" fmla="*/ 12 h 9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4"/>
                  <a:gd name="T88" fmla="*/ 0 h 95"/>
                  <a:gd name="T89" fmla="*/ 84 w 84"/>
                  <a:gd name="T90" fmla="*/ 95 h 9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4" h="95">
                    <a:moveTo>
                      <a:pt x="36" y="95"/>
                    </a:moveTo>
                    <a:lnTo>
                      <a:pt x="60" y="77"/>
                    </a:lnTo>
                    <a:lnTo>
                      <a:pt x="78" y="53"/>
                    </a:lnTo>
                    <a:lnTo>
                      <a:pt x="84" y="42"/>
                    </a:lnTo>
                    <a:lnTo>
                      <a:pt x="84" y="30"/>
                    </a:lnTo>
                    <a:lnTo>
                      <a:pt x="72" y="6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6" y="59"/>
                    </a:lnTo>
                    <a:lnTo>
                      <a:pt x="24" y="83"/>
                    </a:lnTo>
                    <a:lnTo>
                      <a:pt x="36" y="95"/>
                    </a:lnTo>
                    <a:close/>
                    <a:moveTo>
                      <a:pt x="48" y="12"/>
                    </a:moveTo>
                    <a:lnTo>
                      <a:pt x="66" y="18"/>
                    </a:lnTo>
                    <a:lnTo>
                      <a:pt x="72" y="30"/>
                    </a:lnTo>
                    <a:lnTo>
                      <a:pt x="72" y="42"/>
                    </a:lnTo>
                    <a:lnTo>
                      <a:pt x="66" y="53"/>
                    </a:lnTo>
                    <a:lnTo>
                      <a:pt x="48" y="71"/>
                    </a:lnTo>
                    <a:lnTo>
                      <a:pt x="42" y="77"/>
                    </a:lnTo>
                    <a:lnTo>
                      <a:pt x="36" y="77"/>
                    </a:lnTo>
                    <a:lnTo>
                      <a:pt x="24" y="65"/>
                    </a:lnTo>
                    <a:lnTo>
                      <a:pt x="18" y="48"/>
                    </a:lnTo>
                    <a:lnTo>
                      <a:pt x="18" y="30"/>
                    </a:lnTo>
                    <a:lnTo>
                      <a:pt x="30" y="12"/>
                    </a:lnTo>
                    <a:lnTo>
                      <a:pt x="48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6" name="Freeform 27"/>
              <p:cNvSpPr>
                <a:spLocks noEditPoints="1"/>
              </p:cNvSpPr>
              <p:nvPr/>
            </p:nvSpPr>
            <p:spPr bwMode="ltGray">
              <a:xfrm>
                <a:off x="2028" y="3333"/>
                <a:ext cx="90" cy="108"/>
              </a:xfrm>
              <a:custGeom>
                <a:avLst/>
                <a:gdLst>
                  <a:gd name="T0" fmla="*/ 12 w 90"/>
                  <a:gd name="T1" fmla="*/ 96 h 108"/>
                  <a:gd name="T2" fmla="*/ 24 w 90"/>
                  <a:gd name="T3" fmla="*/ 108 h 108"/>
                  <a:gd name="T4" fmla="*/ 42 w 90"/>
                  <a:gd name="T5" fmla="*/ 108 h 108"/>
                  <a:gd name="T6" fmla="*/ 66 w 90"/>
                  <a:gd name="T7" fmla="*/ 102 h 108"/>
                  <a:gd name="T8" fmla="*/ 84 w 90"/>
                  <a:gd name="T9" fmla="*/ 78 h 108"/>
                  <a:gd name="T10" fmla="*/ 90 w 90"/>
                  <a:gd name="T11" fmla="*/ 66 h 108"/>
                  <a:gd name="T12" fmla="*/ 84 w 90"/>
                  <a:gd name="T13" fmla="*/ 48 h 108"/>
                  <a:gd name="T14" fmla="*/ 66 w 90"/>
                  <a:gd name="T15" fmla="*/ 24 h 108"/>
                  <a:gd name="T16" fmla="*/ 48 w 90"/>
                  <a:gd name="T17" fmla="*/ 12 h 108"/>
                  <a:gd name="T18" fmla="*/ 36 w 90"/>
                  <a:gd name="T19" fmla="*/ 0 h 108"/>
                  <a:gd name="T20" fmla="*/ 30 w 90"/>
                  <a:gd name="T21" fmla="*/ 0 h 108"/>
                  <a:gd name="T22" fmla="*/ 30 w 90"/>
                  <a:gd name="T23" fmla="*/ 0 h 108"/>
                  <a:gd name="T24" fmla="*/ 24 w 90"/>
                  <a:gd name="T25" fmla="*/ 0 h 108"/>
                  <a:gd name="T26" fmla="*/ 12 w 90"/>
                  <a:gd name="T27" fmla="*/ 30 h 108"/>
                  <a:gd name="T28" fmla="*/ 0 w 90"/>
                  <a:gd name="T29" fmla="*/ 54 h 108"/>
                  <a:gd name="T30" fmla="*/ 0 w 90"/>
                  <a:gd name="T31" fmla="*/ 78 h 108"/>
                  <a:gd name="T32" fmla="*/ 12 w 90"/>
                  <a:gd name="T33" fmla="*/ 96 h 108"/>
                  <a:gd name="T34" fmla="*/ 12 w 90"/>
                  <a:gd name="T35" fmla="*/ 96 h 108"/>
                  <a:gd name="T36" fmla="*/ 12 w 90"/>
                  <a:gd name="T37" fmla="*/ 72 h 108"/>
                  <a:gd name="T38" fmla="*/ 18 w 90"/>
                  <a:gd name="T39" fmla="*/ 54 h 108"/>
                  <a:gd name="T40" fmla="*/ 24 w 90"/>
                  <a:gd name="T41" fmla="*/ 36 h 108"/>
                  <a:gd name="T42" fmla="*/ 30 w 90"/>
                  <a:gd name="T43" fmla="*/ 18 h 108"/>
                  <a:gd name="T44" fmla="*/ 30 w 90"/>
                  <a:gd name="T45" fmla="*/ 12 h 108"/>
                  <a:gd name="T46" fmla="*/ 48 w 90"/>
                  <a:gd name="T47" fmla="*/ 24 h 108"/>
                  <a:gd name="T48" fmla="*/ 66 w 90"/>
                  <a:gd name="T49" fmla="*/ 36 h 108"/>
                  <a:gd name="T50" fmla="*/ 78 w 90"/>
                  <a:gd name="T51" fmla="*/ 54 h 108"/>
                  <a:gd name="T52" fmla="*/ 78 w 90"/>
                  <a:gd name="T53" fmla="*/ 72 h 108"/>
                  <a:gd name="T54" fmla="*/ 72 w 90"/>
                  <a:gd name="T55" fmla="*/ 84 h 108"/>
                  <a:gd name="T56" fmla="*/ 48 w 90"/>
                  <a:gd name="T57" fmla="*/ 96 h 108"/>
                  <a:gd name="T58" fmla="*/ 36 w 90"/>
                  <a:gd name="T59" fmla="*/ 96 h 108"/>
                  <a:gd name="T60" fmla="*/ 24 w 90"/>
                  <a:gd name="T61" fmla="*/ 90 h 108"/>
                  <a:gd name="T62" fmla="*/ 18 w 90"/>
                  <a:gd name="T63" fmla="*/ 84 h 108"/>
                  <a:gd name="T64" fmla="*/ 12 w 90"/>
                  <a:gd name="T65" fmla="*/ 72 h 108"/>
                  <a:gd name="T66" fmla="*/ 12 w 90"/>
                  <a:gd name="T67" fmla="*/ 72 h 10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0"/>
                  <a:gd name="T103" fmla="*/ 0 h 108"/>
                  <a:gd name="T104" fmla="*/ 90 w 90"/>
                  <a:gd name="T105" fmla="*/ 108 h 10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0" h="108">
                    <a:moveTo>
                      <a:pt x="12" y="96"/>
                    </a:moveTo>
                    <a:lnTo>
                      <a:pt x="24" y="108"/>
                    </a:lnTo>
                    <a:lnTo>
                      <a:pt x="42" y="108"/>
                    </a:lnTo>
                    <a:lnTo>
                      <a:pt x="66" y="102"/>
                    </a:lnTo>
                    <a:lnTo>
                      <a:pt x="84" y="78"/>
                    </a:lnTo>
                    <a:lnTo>
                      <a:pt x="90" y="66"/>
                    </a:lnTo>
                    <a:lnTo>
                      <a:pt x="84" y="48"/>
                    </a:lnTo>
                    <a:lnTo>
                      <a:pt x="66" y="24"/>
                    </a:lnTo>
                    <a:lnTo>
                      <a:pt x="48" y="1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30"/>
                    </a:lnTo>
                    <a:lnTo>
                      <a:pt x="0" y="54"/>
                    </a:lnTo>
                    <a:lnTo>
                      <a:pt x="0" y="78"/>
                    </a:lnTo>
                    <a:lnTo>
                      <a:pt x="12" y="96"/>
                    </a:lnTo>
                    <a:close/>
                    <a:moveTo>
                      <a:pt x="12" y="72"/>
                    </a:moveTo>
                    <a:lnTo>
                      <a:pt x="18" y="54"/>
                    </a:lnTo>
                    <a:lnTo>
                      <a:pt x="24" y="36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48" y="24"/>
                    </a:lnTo>
                    <a:lnTo>
                      <a:pt x="66" y="36"/>
                    </a:lnTo>
                    <a:lnTo>
                      <a:pt x="78" y="54"/>
                    </a:lnTo>
                    <a:lnTo>
                      <a:pt x="78" y="72"/>
                    </a:lnTo>
                    <a:lnTo>
                      <a:pt x="72" y="84"/>
                    </a:lnTo>
                    <a:lnTo>
                      <a:pt x="48" y="96"/>
                    </a:lnTo>
                    <a:lnTo>
                      <a:pt x="36" y="96"/>
                    </a:lnTo>
                    <a:lnTo>
                      <a:pt x="24" y="90"/>
                    </a:lnTo>
                    <a:lnTo>
                      <a:pt x="18" y="84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7" name="Freeform 28"/>
              <p:cNvSpPr>
                <a:spLocks noEditPoints="1"/>
              </p:cNvSpPr>
              <p:nvPr/>
            </p:nvSpPr>
            <p:spPr bwMode="ltGray">
              <a:xfrm>
                <a:off x="649" y="3333"/>
                <a:ext cx="72" cy="90"/>
              </a:xfrm>
              <a:custGeom>
                <a:avLst/>
                <a:gdLst>
                  <a:gd name="T0" fmla="*/ 83 w 71"/>
                  <a:gd name="T1" fmla="*/ 90 h 90"/>
                  <a:gd name="T2" fmla="*/ 83 w 71"/>
                  <a:gd name="T3" fmla="*/ 60 h 90"/>
                  <a:gd name="T4" fmla="*/ 83 w 71"/>
                  <a:gd name="T5" fmla="*/ 36 h 90"/>
                  <a:gd name="T6" fmla="*/ 72 w 71"/>
                  <a:gd name="T7" fmla="*/ 12 h 90"/>
                  <a:gd name="T8" fmla="*/ 48 w 71"/>
                  <a:gd name="T9" fmla="*/ 0 h 90"/>
                  <a:gd name="T10" fmla="*/ 12 w 71"/>
                  <a:gd name="T11" fmla="*/ 12 h 90"/>
                  <a:gd name="T12" fmla="*/ 0 w 71"/>
                  <a:gd name="T13" fmla="*/ 36 h 90"/>
                  <a:gd name="T14" fmla="*/ 6 w 71"/>
                  <a:gd name="T15" fmla="*/ 60 h 90"/>
                  <a:gd name="T16" fmla="*/ 30 w 71"/>
                  <a:gd name="T17" fmla="*/ 78 h 90"/>
                  <a:gd name="T18" fmla="*/ 66 w 71"/>
                  <a:gd name="T19" fmla="*/ 90 h 90"/>
                  <a:gd name="T20" fmla="*/ 83 w 71"/>
                  <a:gd name="T21" fmla="*/ 90 h 90"/>
                  <a:gd name="T22" fmla="*/ 83 w 71"/>
                  <a:gd name="T23" fmla="*/ 90 h 90"/>
                  <a:gd name="T24" fmla="*/ 24 w 71"/>
                  <a:gd name="T25" fmla="*/ 18 h 90"/>
                  <a:gd name="T26" fmla="*/ 54 w 71"/>
                  <a:gd name="T27" fmla="*/ 18 h 90"/>
                  <a:gd name="T28" fmla="*/ 66 w 71"/>
                  <a:gd name="T29" fmla="*/ 18 h 90"/>
                  <a:gd name="T30" fmla="*/ 72 w 71"/>
                  <a:gd name="T31" fmla="*/ 42 h 90"/>
                  <a:gd name="T32" fmla="*/ 72 w 71"/>
                  <a:gd name="T33" fmla="*/ 66 h 90"/>
                  <a:gd name="T34" fmla="*/ 72 w 71"/>
                  <a:gd name="T35" fmla="*/ 72 h 90"/>
                  <a:gd name="T36" fmla="*/ 72 w 71"/>
                  <a:gd name="T37" fmla="*/ 78 h 90"/>
                  <a:gd name="T38" fmla="*/ 54 w 71"/>
                  <a:gd name="T39" fmla="*/ 72 h 90"/>
                  <a:gd name="T40" fmla="*/ 24 w 71"/>
                  <a:gd name="T41" fmla="*/ 66 h 90"/>
                  <a:gd name="T42" fmla="*/ 12 w 71"/>
                  <a:gd name="T43" fmla="*/ 48 h 90"/>
                  <a:gd name="T44" fmla="*/ 12 w 71"/>
                  <a:gd name="T45" fmla="*/ 30 h 90"/>
                  <a:gd name="T46" fmla="*/ 24 w 71"/>
                  <a:gd name="T47" fmla="*/ 18 h 90"/>
                  <a:gd name="T48" fmla="*/ 24 w 71"/>
                  <a:gd name="T49" fmla="*/ 18 h 9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1"/>
                  <a:gd name="T76" fmla="*/ 0 h 90"/>
                  <a:gd name="T77" fmla="*/ 71 w 71"/>
                  <a:gd name="T78" fmla="*/ 90 h 9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1" h="90">
                    <a:moveTo>
                      <a:pt x="71" y="90"/>
                    </a:moveTo>
                    <a:lnTo>
                      <a:pt x="71" y="60"/>
                    </a:lnTo>
                    <a:lnTo>
                      <a:pt x="71" y="36"/>
                    </a:lnTo>
                    <a:lnTo>
                      <a:pt x="60" y="12"/>
                    </a:lnTo>
                    <a:lnTo>
                      <a:pt x="36" y="0"/>
                    </a:lnTo>
                    <a:lnTo>
                      <a:pt x="12" y="12"/>
                    </a:lnTo>
                    <a:lnTo>
                      <a:pt x="0" y="36"/>
                    </a:lnTo>
                    <a:lnTo>
                      <a:pt x="6" y="60"/>
                    </a:lnTo>
                    <a:lnTo>
                      <a:pt x="30" y="78"/>
                    </a:lnTo>
                    <a:lnTo>
                      <a:pt x="54" y="90"/>
                    </a:lnTo>
                    <a:lnTo>
                      <a:pt x="71" y="90"/>
                    </a:lnTo>
                    <a:close/>
                    <a:moveTo>
                      <a:pt x="24" y="18"/>
                    </a:moveTo>
                    <a:lnTo>
                      <a:pt x="42" y="18"/>
                    </a:lnTo>
                    <a:lnTo>
                      <a:pt x="54" y="18"/>
                    </a:lnTo>
                    <a:lnTo>
                      <a:pt x="60" y="42"/>
                    </a:lnTo>
                    <a:lnTo>
                      <a:pt x="60" y="66"/>
                    </a:lnTo>
                    <a:lnTo>
                      <a:pt x="60" y="72"/>
                    </a:lnTo>
                    <a:lnTo>
                      <a:pt x="60" y="78"/>
                    </a:lnTo>
                    <a:lnTo>
                      <a:pt x="42" y="72"/>
                    </a:lnTo>
                    <a:lnTo>
                      <a:pt x="24" y="66"/>
                    </a:lnTo>
                    <a:lnTo>
                      <a:pt x="12" y="48"/>
                    </a:lnTo>
                    <a:lnTo>
                      <a:pt x="12" y="30"/>
                    </a:lnTo>
                    <a:lnTo>
                      <a:pt x="24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8" name="Oval 29"/>
              <p:cNvSpPr>
                <a:spLocks noChangeArrowheads="1"/>
              </p:cNvSpPr>
              <p:nvPr/>
            </p:nvSpPr>
            <p:spPr bwMode="ltGray">
              <a:xfrm>
                <a:off x="693" y="3299"/>
                <a:ext cx="1380" cy="389"/>
              </a:xfrm>
              <a:prstGeom prst="ellipse">
                <a:avLst/>
              </a:prstGeom>
              <a:gradFill rotWithShape="0">
                <a:gsLst>
                  <a:gs pos="0">
                    <a:srgbClr val="00008B"/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9" name="Oval 30"/>
              <p:cNvSpPr>
                <a:spLocks noChangeArrowheads="1"/>
              </p:cNvSpPr>
              <p:nvPr/>
            </p:nvSpPr>
            <p:spPr bwMode="ltGray">
              <a:xfrm>
                <a:off x="643" y="3295"/>
                <a:ext cx="1502" cy="288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Oval 31"/>
              <p:cNvSpPr>
                <a:spLocks noChangeArrowheads="1"/>
              </p:cNvSpPr>
              <p:nvPr/>
            </p:nvSpPr>
            <p:spPr bwMode="ltGray">
              <a:xfrm>
                <a:off x="690" y="3321"/>
                <a:ext cx="1425" cy="220"/>
              </a:xfrm>
              <a:prstGeom prst="ellipse">
                <a:avLst/>
              </a:pr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1" name="Freeform 32"/>
              <p:cNvSpPr>
                <a:spLocks noEditPoints="1"/>
              </p:cNvSpPr>
              <p:nvPr/>
            </p:nvSpPr>
            <p:spPr bwMode="ltGray">
              <a:xfrm>
                <a:off x="1992" y="3249"/>
                <a:ext cx="90" cy="96"/>
              </a:xfrm>
              <a:custGeom>
                <a:avLst/>
                <a:gdLst>
                  <a:gd name="T0" fmla="*/ 66 w 90"/>
                  <a:gd name="T1" fmla="*/ 96 h 96"/>
                  <a:gd name="T2" fmla="*/ 78 w 90"/>
                  <a:gd name="T3" fmla="*/ 66 h 96"/>
                  <a:gd name="T4" fmla="*/ 90 w 90"/>
                  <a:gd name="T5" fmla="*/ 42 h 96"/>
                  <a:gd name="T6" fmla="*/ 78 w 90"/>
                  <a:gd name="T7" fmla="*/ 18 h 96"/>
                  <a:gd name="T8" fmla="*/ 60 w 90"/>
                  <a:gd name="T9" fmla="*/ 0 h 96"/>
                  <a:gd name="T10" fmla="*/ 30 w 90"/>
                  <a:gd name="T11" fmla="*/ 6 h 96"/>
                  <a:gd name="T12" fmla="*/ 18 w 90"/>
                  <a:gd name="T13" fmla="*/ 18 h 96"/>
                  <a:gd name="T14" fmla="*/ 6 w 90"/>
                  <a:gd name="T15" fmla="*/ 30 h 96"/>
                  <a:gd name="T16" fmla="*/ 0 w 90"/>
                  <a:gd name="T17" fmla="*/ 42 h 96"/>
                  <a:gd name="T18" fmla="*/ 6 w 90"/>
                  <a:gd name="T19" fmla="*/ 60 h 96"/>
                  <a:gd name="T20" fmla="*/ 24 w 90"/>
                  <a:gd name="T21" fmla="*/ 78 h 96"/>
                  <a:gd name="T22" fmla="*/ 48 w 90"/>
                  <a:gd name="T23" fmla="*/ 90 h 96"/>
                  <a:gd name="T24" fmla="*/ 66 w 90"/>
                  <a:gd name="T25" fmla="*/ 96 h 96"/>
                  <a:gd name="T26" fmla="*/ 66 w 90"/>
                  <a:gd name="T27" fmla="*/ 96 h 96"/>
                  <a:gd name="T28" fmla="*/ 42 w 90"/>
                  <a:gd name="T29" fmla="*/ 18 h 96"/>
                  <a:gd name="T30" fmla="*/ 60 w 90"/>
                  <a:gd name="T31" fmla="*/ 18 h 96"/>
                  <a:gd name="T32" fmla="*/ 72 w 90"/>
                  <a:gd name="T33" fmla="*/ 24 h 96"/>
                  <a:gd name="T34" fmla="*/ 72 w 90"/>
                  <a:gd name="T35" fmla="*/ 36 h 96"/>
                  <a:gd name="T36" fmla="*/ 72 w 90"/>
                  <a:gd name="T37" fmla="*/ 48 h 96"/>
                  <a:gd name="T38" fmla="*/ 66 w 90"/>
                  <a:gd name="T39" fmla="*/ 72 h 96"/>
                  <a:gd name="T40" fmla="*/ 60 w 90"/>
                  <a:gd name="T41" fmla="*/ 78 h 96"/>
                  <a:gd name="T42" fmla="*/ 60 w 90"/>
                  <a:gd name="T43" fmla="*/ 84 h 96"/>
                  <a:gd name="T44" fmla="*/ 42 w 90"/>
                  <a:gd name="T45" fmla="*/ 72 h 96"/>
                  <a:gd name="T46" fmla="*/ 30 w 90"/>
                  <a:gd name="T47" fmla="*/ 66 h 96"/>
                  <a:gd name="T48" fmla="*/ 18 w 90"/>
                  <a:gd name="T49" fmla="*/ 42 h 96"/>
                  <a:gd name="T50" fmla="*/ 24 w 90"/>
                  <a:gd name="T51" fmla="*/ 30 h 96"/>
                  <a:gd name="T52" fmla="*/ 42 w 90"/>
                  <a:gd name="T53" fmla="*/ 18 h 96"/>
                  <a:gd name="T54" fmla="*/ 42 w 90"/>
                  <a:gd name="T55" fmla="*/ 18 h 9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0"/>
                  <a:gd name="T85" fmla="*/ 0 h 96"/>
                  <a:gd name="T86" fmla="*/ 90 w 90"/>
                  <a:gd name="T87" fmla="*/ 96 h 9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0" h="96">
                    <a:moveTo>
                      <a:pt x="66" y="96"/>
                    </a:moveTo>
                    <a:lnTo>
                      <a:pt x="78" y="66"/>
                    </a:lnTo>
                    <a:lnTo>
                      <a:pt x="90" y="42"/>
                    </a:lnTo>
                    <a:lnTo>
                      <a:pt x="78" y="18"/>
                    </a:lnTo>
                    <a:lnTo>
                      <a:pt x="60" y="0"/>
                    </a:lnTo>
                    <a:lnTo>
                      <a:pt x="30" y="6"/>
                    </a:lnTo>
                    <a:lnTo>
                      <a:pt x="18" y="18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6" y="60"/>
                    </a:lnTo>
                    <a:lnTo>
                      <a:pt x="24" y="78"/>
                    </a:lnTo>
                    <a:lnTo>
                      <a:pt x="48" y="90"/>
                    </a:lnTo>
                    <a:lnTo>
                      <a:pt x="66" y="96"/>
                    </a:lnTo>
                    <a:close/>
                    <a:moveTo>
                      <a:pt x="42" y="18"/>
                    </a:moveTo>
                    <a:lnTo>
                      <a:pt x="60" y="18"/>
                    </a:lnTo>
                    <a:lnTo>
                      <a:pt x="72" y="24"/>
                    </a:lnTo>
                    <a:lnTo>
                      <a:pt x="72" y="36"/>
                    </a:lnTo>
                    <a:lnTo>
                      <a:pt x="72" y="48"/>
                    </a:lnTo>
                    <a:lnTo>
                      <a:pt x="66" y="72"/>
                    </a:lnTo>
                    <a:lnTo>
                      <a:pt x="60" y="78"/>
                    </a:lnTo>
                    <a:lnTo>
                      <a:pt x="60" y="84"/>
                    </a:lnTo>
                    <a:lnTo>
                      <a:pt x="42" y="72"/>
                    </a:lnTo>
                    <a:lnTo>
                      <a:pt x="30" y="66"/>
                    </a:lnTo>
                    <a:lnTo>
                      <a:pt x="18" y="42"/>
                    </a:lnTo>
                    <a:lnTo>
                      <a:pt x="24" y="30"/>
                    </a:lnTo>
                    <a:lnTo>
                      <a:pt x="4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8B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127"/>
            <p:cNvGrpSpPr>
              <a:grpSpLocks/>
            </p:cNvGrpSpPr>
            <p:nvPr/>
          </p:nvGrpSpPr>
          <p:grpSpPr bwMode="auto">
            <a:xfrm>
              <a:off x="3810000" y="4495800"/>
              <a:ext cx="1443391" cy="457200"/>
              <a:chOff x="3657600" y="4953000"/>
              <a:chExt cx="1443391" cy="457200"/>
            </a:xfrm>
          </p:grpSpPr>
          <p:sp>
            <p:nvSpPr>
              <p:cNvPr id="7198" name="Oval 45"/>
              <p:cNvSpPr>
                <a:spLocks noChangeArrowheads="1"/>
              </p:cNvSpPr>
              <p:nvPr/>
            </p:nvSpPr>
            <p:spPr bwMode="auto">
              <a:xfrm>
                <a:off x="38862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7199" name="Oval 45"/>
              <p:cNvSpPr>
                <a:spLocks noChangeArrowheads="1"/>
              </p:cNvSpPr>
              <p:nvPr/>
            </p:nvSpPr>
            <p:spPr bwMode="auto">
              <a:xfrm>
                <a:off x="4495800" y="4953000"/>
                <a:ext cx="420548" cy="457200"/>
              </a:xfrm>
              <a:prstGeom prst="ellipse">
                <a:avLst/>
              </a:prstGeom>
              <a:gradFill rotWithShape="1">
                <a:gsLst>
                  <a:gs pos="0">
                    <a:srgbClr val="631809"/>
                  </a:gs>
                  <a:gs pos="50000">
                    <a:srgbClr val="D63414"/>
                  </a:gs>
                  <a:gs pos="100000">
                    <a:srgbClr val="631809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Al</a:t>
                </a:r>
              </a:p>
            </p:txBody>
          </p:sp>
          <p:sp>
            <p:nvSpPr>
              <p:cNvPr id="131" name="Oval 42"/>
              <p:cNvSpPr>
                <a:spLocks noChangeArrowheads="1"/>
              </p:cNvSpPr>
              <p:nvPr/>
            </p:nvSpPr>
            <p:spPr bwMode="auto">
              <a:xfrm>
                <a:off x="3657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32" name="Oval 42"/>
              <p:cNvSpPr>
                <a:spLocks noChangeArrowheads="1"/>
              </p:cNvSpPr>
              <p:nvPr/>
            </p:nvSpPr>
            <p:spPr bwMode="auto">
              <a:xfrm>
                <a:off x="42672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133" name="Oval 42"/>
              <p:cNvSpPr>
                <a:spLocks noChangeArrowheads="1"/>
              </p:cNvSpPr>
              <p:nvPr/>
            </p:nvSpPr>
            <p:spPr bwMode="auto">
              <a:xfrm>
                <a:off x="4800600" y="50292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</p:grpSp>
      <p:grpSp>
        <p:nvGrpSpPr>
          <p:cNvPr id="17" name="Group 173"/>
          <p:cNvGrpSpPr>
            <a:grpSpLocks/>
          </p:cNvGrpSpPr>
          <p:nvPr/>
        </p:nvGrpSpPr>
        <p:grpSpPr bwMode="auto">
          <a:xfrm>
            <a:off x="3810000" y="2362200"/>
            <a:ext cx="1443038" cy="457200"/>
            <a:chOff x="3657600" y="4953000"/>
            <a:chExt cx="1443391" cy="457200"/>
          </a:xfrm>
        </p:grpSpPr>
        <p:sp>
          <p:nvSpPr>
            <p:cNvPr id="7185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7186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177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178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179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874852" y="2667000"/>
            <a:ext cx="801548" cy="838200"/>
            <a:chOff x="838200" y="2667000"/>
            <a:chExt cx="801548" cy="838200"/>
          </a:xfrm>
        </p:grpSpPr>
        <p:sp>
          <p:nvSpPr>
            <p:cNvPr id="85" name="Oval 45"/>
            <p:cNvSpPr>
              <a:spLocks noChangeArrowheads="1"/>
            </p:cNvSpPr>
            <p:nvPr/>
          </p:nvSpPr>
          <p:spPr bwMode="auto">
            <a:xfrm>
              <a:off x="838200" y="3048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86" name="Oval 45"/>
            <p:cNvSpPr>
              <a:spLocks noChangeArrowheads="1"/>
            </p:cNvSpPr>
            <p:nvPr/>
          </p:nvSpPr>
          <p:spPr bwMode="auto">
            <a:xfrm>
              <a:off x="1219200" y="3048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87" name="Oval 45"/>
            <p:cNvSpPr>
              <a:spLocks noChangeArrowheads="1"/>
            </p:cNvSpPr>
            <p:nvPr/>
          </p:nvSpPr>
          <p:spPr bwMode="auto">
            <a:xfrm>
              <a:off x="990600" y="2667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833209" y="2971800"/>
            <a:ext cx="528991" cy="631371"/>
            <a:chOff x="1905000" y="2971800"/>
            <a:chExt cx="528991" cy="631371"/>
          </a:xfrm>
        </p:grpSpPr>
        <p:sp>
          <p:nvSpPr>
            <p:cNvPr id="93" name="Oval 42"/>
            <p:cNvSpPr>
              <a:spLocks noChangeArrowheads="1"/>
            </p:cNvSpPr>
            <p:nvPr/>
          </p:nvSpPr>
          <p:spPr bwMode="auto">
            <a:xfrm>
              <a:off x="2133600" y="29718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94" name="Oval 42"/>
            <p:cNvSpPr>
              <a:spLocks noChangeArrowheads="1"/>
            </p:cNvSpPr>
            <p:nvPr/>
          </p:nvSpPr>
          <p:spPr bwMode="auto">
            <a:xfrm>
              <a:off x="1905000" y="29718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95" name="Oval 42"/>
            <p:cNvSpPr>
              <a:spLocks noChangeArrowheads="1"/>
            </p:cNvSpPr>
            <p:nvPr/>
          </p:nvSpPr>
          <p:spPr bwMode="auto">
            <a:xfrm>
              <a:off x="1905000" y="32766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96" name="Oval 42"/>
            <p:cNvSpPr>
              <a:spLocks noChangeArrowheads="1"/>
            </p:cNvSpPr>
            <p:nvPr/>
          </p:nvSpPr>
          <p:spPr bwMode="auto">
            <a:xfrm>
              <a:off x="2133600" y="32766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sp>
        <p:nvSpPr>
          <p:cNvPr id="75" name="Line 15"/>
          <p:cNvSpPr>
            <a:spLocks noChangeShapeType="1"/>
          </p:cNvSpPr>
          <p:nvPr/>
        </p:nvSpPr>
        <p:spPr bwMode="auto">
          <a:xfrm>
            <a:off x="51054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8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">
                                      <p:cBhvr>
                                        <p:cTn id="8" dur="3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 0.06274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1111 L 0.00017 -0.07083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L 0.00451 0.32222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6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01042 0.22778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11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-0.00434 0.23171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11" grpId="0" animBg="1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2Al   +    3 O</a:t>
            </a:r>
            <a:r>
              <a:rPr lang="en-US" baseline="-25000" smtClean="0"/>
              <a:t>2           </a:t>
            </a:r>
            <a:r>
              <a:rPr lang="en-US" smtClean="0">
                <a:sym typeface="Wingdings" pitchFamily="2" charset="2"/>
              </a:rPr>
              <a:t>2 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smtClean="0"/>
          </a:p>
        </p:txBody>
      </p:sp>
      <p:sp>
        <p:nvSpPr>
          <p:cNvPr id="4" name="Title 6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7388" y="1752600"/>
            <a:ext cx="1979612" cy="3563938"/>
            <a:chOff x="643" y="1002"/>
            <a:chExt cx="1502" cy="2686"/>
          </a:xfrm>
        </p:grpSpPr>
        <p:sp>
          <p:nvSpPr>
            <p:cNvPr id="9299" name="Rectangle 6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0" name="Rectangle 7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1" name="Rectangle 8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Freeform 9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Freeform 10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4" name="Freeform 11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5" name="Freeform 12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6" name="Freeform 13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7" name="Freeform 14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8" name="Oval 15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9" name="Oval 16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0" name="Oval 17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1" name="Freeform 18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581400" y="2189163"/>
            <a:ext cx="1982788" cy="3602037"/>
            <a:chOff x="643" y="1002"/>
            <a:chExt cx="1502" cy="2686"/>
          </a:xfrm>
        </p:grpSpPr>
        <p:sp>
          <p:nvSpPr>
            <p:cNvPr id="9286" name="Rectangle 20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Rectangle 21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Rectangle 22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Freeform 23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Freeform 24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Freeform 25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Freeform 26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Freeform 27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Freeform 28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Oval 29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Oval 30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Oval 31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8" name="Freeform 32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2743200" y="-457200"/>
            <a:ext cx="681038" cy="4948238"/>
            <a:chOff x="2804" y="316"/>
            <a:chExt cx="429" cy="3117"/>
          </a:xfrm>
        </p:grpSpPr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2804" y="316"/>
              <a:ext cx="429" cy="3117"/>
              <a:chOff x="2365" y="316"/>
              <a:chExt cx="429" cy="3117"/>
            </a:xfrm>
          </p:grpSpPr>
          <p:sp>
            <p:nvSpPr>
              <p:cNvPr id="9284" name="Freeform 56"/>
              <p:cNvSpPr>
                <a:spLocks/>
              </p:cNvSpPr>
              <p:nvPr/>
            </p:nvSpPr>
            <p:spPr bwMode="ltGray">
              <a:xfrm>
                <a:off x="2542" y="1857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5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83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0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9231" name="Freeform 42"/>
          <p:cNvSpPr>
            <a:spLocks/>
          </p:cNvSpPr>
          <p:nvPr/>
        </p:nvSpPr>
        <p:spPr bwMode="ltGray">
          <a:xfrm rot="1082486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1255713" y="4665663"/>
            <a:ext cx="1027112" cy="479425"/>
            <a:chOff x="1178065" y="4495800"/>
            <a:chExt cx="1027326" cy="478971"/>
          </a:xfrm>
        </p:grpSpPr>
        <p:grpSp>
          <p:nvGrpSpPr>
            <p:cNvPr id="8" name="Group 127"/>
            <p:cNvGrpSpPr>
              <a:grpSpLocks/>
            </p:cNvGrpSpPr>
            <p:nvPr/>
          </p:nvGrpSpPr>
          <p:grpSpPr bwMode="auto">
            <a:xfrm>
              <a:off x="1676400" y="4648200"/>
              <a:ext cx="528991" cy="326571"/>
              <a:chOff x="1752600" y="4876800"/>
              <a:chExt cx="528991" cy="326571"/>
            </a:xfrm>
          </p:grpSpPr>
          <p:sp>
            <p:nvSpPr>
              <p:cNvPr id="50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51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  <p:sp>
          <p:nvSpPr>
            <p:cNvPr id="9275" name="Oval 45"/>
            <p:cNvSpPr>
              <a:spLocks noChangeArrowheads="1"/>
            </p:cNvSpPr>
            <p:nvPr/>
          </p:nvSpPr>
          <p:spPr bwMode="auto">
            <a:xfrm>
              <a:off x="1178065" y="44958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sp>
        <p:nvSpPr>
          <p:cNvPr id="55" name="Oval 45"/>
          <p:cNvSpPr>
            <a:spLocks noChangeArrowheads="1"/>
          </p:cNvSpPr>
          <p:nvPr/>
        </p:nvSpPr>
        <p:spPr bwMode="auto">
          <a:xfrm>
            <a:off x="914400" y="1143000"/>
            <a:ext cx="420688" cy="457200"/>
          </a:xfrm>
          <a:prstGeom prst="ellipse">
            <a:avLst/>
          </a:prstGeom>
          <a:gradFill rotWithShape="1">
            <a:gsLst>
              <a:gs pos="0">
                <a:srgbClr val="631809"/>
              </a:gs>
              <a:gs pos="50000">
                <a:srgbClr val="D63414"/>
              </a:gs>
              <a:gs pos="100000">
                <a:srgbClr val="63180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Al</a:t>
            </a:r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3810000" y="5105400"/>
            <a:ext cx="1443038" cy="457200"/>
            <a:chOff x="3657600" y="4953000"/>
            <a:chExt cx="1443391" cy="457200"/>
          </a:xfrm>
        </p:grpSpPr>
        <p:sp>
          <p:nvSpPr>
            <p:cNvPr id="9263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9264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66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7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68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3886200" y="1295400"/>
            <a:ext cx="1443038" cy="457200"/>
            <a:chOff x="3657600" y="4953000"/>
            <a:chExt cx="1443391" cy="457200"/>
          </a:xfrm>
        </p:grpSpPr>
        <p:sp>
          <p:nvSpPr>
            <p:cNvPr id="9252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9253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78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79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  <p:sp>
          <p:nvSpPr>
            <p:cNvPr id="80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O</a:t>
              </a:r>
            </a:p>
          </p:txBody>
        </p:sp>
      </p:grpSp>
      <p:grpSp>
        <p:nvGrpSpPr>
          <p:cNvPr id="11" name="Group 89"/>
          <p:cNvGrpSpPr>
            <a:grpSpLocks/>
          </p:cNvGrpSpPr>
          <p:nvPr/>
        </p:nvGrpSpPr>
        <p:grpSpPr bwMode="auto">
          <a:xfrm>
            <a:off x="1828800" y="1066800"/>
            <a:ext cx="530225" cy="614362"/>
            <a:chOff x="1752600" y="2608262"/>
            <a:chExt cx="530578" cy="613909"/>
          </a:xfrm>
        </p:grpSpPr>
        <p:grpSp>
          <p:nvGrpSpPr>
            <p:cNvPr id="12" name="Group 200"/>
            <p:cNvGrpSpPr>
              <a:grpSpLocks/>
            </p:cNvGrpSpPr>
            <p:nvPr/>
          </p:nvGrpSpPr>
          <p:grpSpPr bwMode="auto">
            <a:xfrm>
              <a:off x="1754187" y="2608262"/>
              <a:ext cx="528991" cy="326571"/>
              <a:chOff x="1752600" y="4876800"/>
              <a:chExt cx="528991" cy="326571"/>
            </a:xfrm>
          </p:grpSpPr>
          <p:sp>
            <p:nvSpPr>
              <p:cNvPr id="61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62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  <p:grpSp>
          <p:nvGrpSpPr>
            <p:cNvPr id="13" name="Group 200"/>
            <p:cNvGrpSpPr>
              <a:grpSpLocks/>
            </p:cNvGrpSpPr>
            <p:nvPr/>
          </p:nvGrpSpPr>
          <p:grpSpPr bwMode="auto">
            <a:xfrm>
              <a:off x="1752600" y="2895600"/>
              <a:ext cx="528991" cy="326571"/>
              <a:chOff x="1752600" y="4876800"/>
              <a:chExt cx="528991" cy="326571"/>
            </a:xfrm>
          </p:grpSpPr>
          <p:sp>
            <p:nvSpPr>
              <p:cNvPr id="88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  <p:sp>
            <p:nvSpPr>
              <p:cNvPr id="89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/>
                  <a:t>O</a:t>
                </a:r>
              </a:p>
            </p:txBody>
          </p:sp>
        </p:grpSp>
      </p:grpSp>
      <p:sp>
        <p:nvSpPr>
          <p:cNvPr id="9237" name="Line 15"/>
          <p:cNvSpPr>
            <a:spLocks noChangeShapeType="1"/>
          </p:cNvSpPr>
          <p:nvPr/>
        </p:nvSpPr>
        <p:spPr bwMode="auto">
          <a:xfrm>
            <a:off x="50292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00625 0.5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25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8148E-6 L -0.00399 0.4664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33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L -0.00382 0.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55" grpId="0" animBg="1"/>
      <p:bldP spid="92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146" name="Title 65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smtClean="0"/>
              <a:t>3Al   +    2 O</a:t>
            </a:r>
            <a:r>
              <a:rPr lang="en-US" baseline="-25000" smtClean="0"/>
              <a:t>2        </a:t>
            </a:r>
            <a:r>
              <a:rPr lang="en-US" smtClean="0">
                <a:sym typeface="Wingdings" pitchFamily="2" charset="2"/>
              </a:rPr>
              <a:t>       Al</a:t>
            </a:r>
            <a:r>
              <a:rPr lang="en-US" baseline="-25000" smtClean="0">
                <a:sym typeface="Wingdings" pitchFamily="2" charset="2"/>
              </a:rPr>
              <a:t>2</a:t>
            </a:r>
            <a:r>
              <a:rPr lang="en-US" smtClean="0">
                <a:sym typeface="Wingdings" pitchFamily="2" charset="2"/>
              </a:rPr>
              <a:t>O</a:t>
            </a:r>
            <a:r>
              <a:rPr lang="en-US" baseline="-25000" smtClean="0">
                <a:sym typeface="Wingdings" pitchFamily="2" charset="2"/>
              </a:rPr>
              <a:t>3</a:t>
            </a:r>
            <a:endParaRPr lang="en-US" baseline="-2500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7388" y="1752600"/>
            <a:ext cx="1979612" cy="3563938"/>
            <a:chOff x="643" y="1002"/>
            <a:chExt cx="1502" cy="2686"/>
          </a:xfrm>
        </p:grpSpPr>
        <p:sp>
          <p:nvSpPr>
            <p:cNvPr id="6217" name="Rectangle 6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Rectangle 7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Rectangle 8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9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10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11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12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Freeform 13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Freeform 14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Oval 15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Oval 16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Oval 17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18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581400" y="2189163"/>
            <a:ext cx="1982788" cy="3602037"/>
            <a:chOff x="643" y="1002"/>
            <a:chExt cx="1502" cy="2686"/>
          </a:xfrm>
        </p:grpSpPr>
        <p:sp>
          <p:nvSpPr>
            <p:cNvPr id="6204" name="Rectangle 20"/>
            <p:cNvSpPr>
              <a:spLocks noChangeArrowheads="1"/>
            </p:cNvSpPr>
            <p:nvPr/>
          </p:nvSpPr>
          <p:spPr bwMode="ltGray">
            <a:xfrm rot="-1140313">
              <a:off x="1693" y="1277"/>
              <a:ext cx="6" cy="2033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Rectangle 21"/>
            <p:cNvSpPr>
              <a:spLocks noChangeArrowheads="1"/>
            </p:cNvSpPr>
            <p:nvPr/>
          </p:nvSpPr>
          <p:spPr bwMode="ltGray">
            <a:xfrm rot="1114412">
              <a:off x="1006" y="1282"/>
              <a:ext cx="6" cy="2119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Rectangle 22"/>
            <p:cNvSpPr>
              <a:spLocks noChangeArrowheads="1"/>
            </p:cNvSpPr>
            <p:nvPr/>
          </p:nvSpPr>
          <p:spPr bwMode="ltGray">
            <a:xfrm rot="254676">
              <a:off x="1284" y="1331"/>
              <a:ext cx="6" cy="1906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23"/>
            <p:cNvSpPr>
              <a:spLocks/>
            </p:cNvSpPr>
            <p:nvPr/>
          </p:nvSpPr>
          <p:spPr bwMode="ltGray">
            <a:xfrm>
              <a:off x="1308" y="1002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2"/>
                <a:gd name="T25" fmla="*/ 0 h 155"/>
                <a:gd name="T26" fmla="*/ 102 w 102"/>
                <a:gd name="T27" fmla="*/ 155 h 1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24"/>
            <p:cNvSpPr>
              <a:spLocks noEditPoints="1"/>
            </p:cNvSpPr>
            <p:nvPr/>
          </p:nvSpPr>
          <p:spPr bwMode="ltGray">
            <a:xfrm>
              <a:off x="1308" y="1151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25"/>
            <p:cNvSpPr>
              <a:spLocks noEditPoints="1"/>
            </p:cNvSpPr>
            <p:nvPr/>
          </p:nvSpPr>
          <p:spPr bwMode="ltGray">
            <a:xfrm>
              <a:off x="1308" y="1229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0"/>
                <a:gd name="T100" fmla="*/ 0 h 108"/>
                <a:gd name="T101" fmla="*/ 90 w 90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26"/>
            <p:cNvSpPr>
              <a:spLocks noEditPoints="1"/>
            </p:cNvSpPr>
            <p:nvPr/>
          </p:nvSpPr>
          <p:spPr bwMode="ltGray">
            <a:xfrm>
              <a:off x="1183" y="3234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4"/>
                <a:gd name="T88" fmla="*/ 0 h 95"/>
                <a:gd name="T89" fmla="*/ 84 w 84"/>
                <a:gd name="T90" fmla="*/ 95 h 9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27"/>
            <p:cNvSpPr>
              <a:spLocks noEditPoints="1"/>
            </p:cNvSpPr>
            <p:nvPr/>
          </p:nvSpPr>
          <p:spPr bwMode="ltGray">
            <a:xfrm>
              <a:off x="2028" y="3333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"/>
                <a:gd name="T103" fmla="*/ 0 h 108"/>
                <a:gd name="T104" fmla="*/ 90 w 90"/>
                <a:gd name="T105" fmla="*/ 108 h 1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28"/>
            <p:cNvSpPr>
              <a:spLocks noEditPoints="1"/>
            </p:cNvSpPr>
            <p:nvPr/>
          </p:nvSpPr>
          <p:spPr bwMode="ltGray">
            <a:xfrm>
              <a:off x="649" y="3333"/>
              <a:ext cx="72" cy="90"/>
            </a:xfrm>
            <a:custGeom>
              <a:avLst/>
              <a:gdLst>
                <a:gd name="T0" fmla="*/ 83 w 71"/>
                <a:gd name="T1" fmla="*/ 90 h 90"/>
                <a:gd name="T2" fmla="*/ 83 w 71"/>
                <a:gd name="T3" fmla="*/ 60 h 90"/>
                <a:gd name="T4" fmla="*/ 83 w 71"/>
                <a:gd name="T5" fmla="*/ 36 h 90"/>
                <a:gd name="T6" fmla="*/ 72 w 71"/>
                <a:gd name="T7" fmla="*/ 12 h 90"/>
                <a:gd name="T8" fmla="*/ 48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66 w 71"/>
                <a:gd name="T19" fmla="*/ 90 h 90"/>
                <a:gd name="T20" fmla="*/ 83 w 71"/>
                <a:gd name="T21" fmla="*/ 90 h 90"/>
                <a:gd name="T22" fmla="*/ 83 w 71"/>
                <a:gd name="T23" fmla="*/ 90 h 90"/>
                <a:gd name="T24" fmla="*/ 24 w 71"/>
                <a:gd name="T25" fmla="*/ 18 h 90"/>
                <a:gd name="T26" fmla="*/ 54 w 71"/>
                <a:gd name="T27" fmla="*/ 18 h 90"/>
                <a:gd name="T28" fmla="*/ 66 w 71"/>
                <a:gd name="T29" fmla="*/ 18 h 90"/>
                <a:gd name="T30" fmla="*/ 72 w 71"/>
                <a:gd name="T31" fmla="*/ 42 h 90"/>
                <a:gd name="T32" fmla="*/ 72 w 71"/>
                <a:gd name="T33" fmla="*/ 66 h 90"/>
                <a:gd name="T34" fmla="*/ 72 w 71"/>
                <a:gd name="T35" fmla="*/ 72 h 90"/>
                <a:gd name="T36" fmla="*/ 72 w 71"/>
                <a:gd name="T37" fmla="*/ 78 h 90"/>
                <a:gd name="T38" fmla="*/ 54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1"/>
                <a:gd name="T76" fmla="*/ 0 h 90"/>
                <a:gd name="T77" fmla="*/ 71 w 71"/>
                <a:gd name="T78" fmla="*/ 90 h 9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Oval 29"/>
            <p:cNvSpPr>
              <a:spLocks noChangeArrowheads="1"/>
            </p:cNvSpPr>
            <p:nvPr/>
          </p:nvSpPr>
          <p:spPr bwMode="ltGray">
            <a:xfrm>
              <a:off x="693" y="3299"/>
              <a:ext cx="1380" cy="389"/>
            </a:xfrm>
            <a:prstGeom prst="ellipse">
              <a:avLst/>
            </a:prstGeom>
            <a:gradFill rotWithShape="0">
              <a:gsLst>
                <a:gs pos="0">
                  <a:srgbClr val="00008B"/>
                </a:gs>
                <a:gs pos="100000">
                  <a:srgbClr val="0000FF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Oval 30"/>
            <p:cNvSpPr>
              <a:spLocks noChangeArrowheads="1"/>
            </p:cNvSpPr>
            <p:nvPr/>
          </p:nvSpPr>
          <p:spPr bwMode="ltGray">
            <a:xfrm>
              <a:off x="643" y="3295"/>
              <a:ext cx="1502" cy="288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Oval 31"/>
            <p:cNvSpPr>
              <a:spLocks noChangeArrowheads="1"/>
            </p:cNvSpPr>
            <p:nvPr/>
          </p:nvSpPr>
          <p:spPr bwMode="ltGray">
            <a:xfrm>
              <a:off x="690" y="3321"/>
              <a:ext cx="1425" cy="22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Freeform 32"/>
            <p:cNvSpPr>
              <a:spLocks noEditPoints="1"/>
            </p:cNvSpPr>
            <p:nvPr/>
          </p:nvSpPr>
          <p:spPr bwMode="ltGray">
            <a:xfrm>
              <a:off x="1992" y="3249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90"/>
                <a:gd name="T85" fmla="*/ 0 h 96"/>
                <a:gd name="T86" fmla="*/ 90 w 90"/>
                <a:gd name="T87" fmla="*/ 96 h 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8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" name="Rectangle 33"/>
          <p:cNvSpPr>
            <a:spLocks noChangeArrowheads="1"/>
          </p:cNvSpPr>
          <p:nvPr/>
        </p:nvSpPr>
        <p:spPr bwMode="ltGray">
          <a:xfrm>
            <a:off x="2895600" y="2076450"/>
            <a:ext cx="312738" cy="16192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Oval 34"/>
          <p:cNvSpPr>
            <a:spLocks noChangeArrowheads="1"/>
          </p:cNvSpPr>
          <p:nvPr/>
        </p:nvSpPr>
        <p:spPr bwMode="ltGray">
          <a:xfrm>
            <a:off x="3005138" y="1790700"/>
            <a:ext cx="74612" cy="74613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Freeform 35"/>
          <p:cNvSpPr>
            <a:spLocks/>
          </p:cNvSpPr>
          <p:nvPr/>
        </p:nvSpPr>
        <p:spPr bwMode="ltGray">
          <a:xfrm>
            <a:off x="2667000" y="4705350"/>
            <a:ext cx="762000" cy="247650"/>
          </a:xfrm>
          <a:custGeom>
            <a:avLst/>
            <a:gdLst>
              <a:gd name="T0" fmla="*/ 2147483647 w 623"/>
              <a:gd name="T1" fmla="*/ 2147483647 h 156"/>
              <a:gd name="T2" fmla="*/ 2147483647 w 623"/>
              <a:gd name="T3" fmla="*/ 2147483647 h 156"/>
              <a:gd name="T4" fmla="*/ 2147483647 w 623"/>
              <a:gd name="T5" fmla="*/ 2147483647 h 156"/>
              <a:gd name="T6" fmla="*/ 2147483647 w 623"/>
              <a:gd name="T7" fmla="*/ 2147483647 h 156"/>
              <a:gd name="T8" fmla="*/ 2147483647 w 623"/>
              <a:gd name="T9" fmla="*/ 2147483647 h 156"/>
              <a:gd name="T10" fmla="*/ 2147483647 w 623"/>
              <a:gd name="T11" fmla="*/ 0 h 156"/>
              <a:gd name="T12" fmla="*/ 2147483647 w 623"/>
              <a:gd name="T13" fmla="*/ 2147483647 h 156"/>
              <a:gd name="T14" fmla="*/ 2147483647 w 623"/>
              <a:gd name="T15" fmla="*/ 2147483647 h 156"/>
              <a:gd name="T16" fmla="*/ 2147483647 w 623"/>
              <a:gd name="T17" fmla="*/ 2147483647 h 156"/>
              <a:gd name="T18" fmla="*/ 2147483647 w 623"/>
              <a:gd name="T19" fmla="*/ 2147483647 h 156"/>
              <a:gd name="T20" fmla="*/ 2147483647 w 623"/>
              <a:gd name="T21" fmla="*/ 2147483647 h 156"/>
              <a:gd name="T22" fmla="*/ 2147483647 w 623"/>
              <a:gd name="T23" fmla="*/ 2147483647 h 156"/>
              <a:gd name="T24" fmla="*/ 0 w 623"/>
              <a:gd name="T25" fmla="*/ 2147483647 h 156"/>
              <a:gd name="T26" fmla="*/ 2147483647 w 623"/>
              <a:gd name="T27" fmla="*/ 2147483647 h 156"/>
              <a:gd name="T28" fmla="*/ 2147483647 w 623"/>
              <a:gd name="T29" fmla="*/ 2147483647 h 1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3"/>
              <a:gd name="T46" fmla="*/ 0 h 156"/>
              <a:gd name="T47" fmla="*/ 623 w 623"/>
              <a:gd name="T48" fmla="*/ 156 h 1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3" h="156">
                <a:moveTo>
                  <a:pt x="6" y="18"/>
                </a:moveTo>
                <a:lnTo>
                  <a:pt x="162" y="36"/>
                </a:lnTo>
                <a:lnTo>
                  <a:pt x="251" y="36"/>
                </a:lnTo>
                <a:lnTo>
                  <a:pt x="354" y="30"/>
                </a:lnTo>
                <a:lnTo>
                  <a:pt x="473" y="18"/>
                </a:lnTo>
                <a:lnTo>
                  <a:pt x="611" y="0"/>
                </a:lnTo>
                <a:lnTo>
                  <a:pt x="623" y="114"/>
                </a:lnTo>
                <a:lnTo>
                  <a:pt x="497" y="138"/>
                </a:lnTo>
                <a:lnTo>
                  <a:pt x="414" y="150"/>
                </a:lnTo>
                <a:lnTo>
                  <a:pt x="318" y="156"/>
                </a:lnTo>
                <a:lnTo>
                  <a:pt x="215" y="156"/>
                </a:lnTo>
                <a:lnTo>
                  <a:pt x="108" y="150"/>
                </a:lnTo>
                <a:lnTo>
                  <a:pt x="0" y="132"/>
                </a:lnTo>
                <a:lnTo>
                  <a:pt x="6" y="1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Rectangle 37"/>
          <p:cNvSpPr>
            <a:spLocks noChangeArrowheads="1"/>
          </p:cNvSpPr>
          <p:nvPr/>
        </p:nvSpPr>
        <p:spPr bwMode="ltGray">
          <a:xfrm>
            <a:off x="2908300" y="2724150"/>
            <a:ext cx="290513" cy="3219450"/>
          </a:xfrm>
          <a:prstGeom prst="rect">
            <a:avLst/>
          </a:pr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Rectangle 38"/>
          <p:cNvSpPr>
            <a:spLocks noChangeArrowheads="1"/>
          </p:cNvSpPr>
          <p:nvPr/>
        </p:nvSpPr>
        <p:spPr bwMode="ltGray">
          <a:xfrm>
            <a:off x="2919413" y="2362200"/>
            <a:ext cx="260350" cy="3810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AutoShape 39"/>
          <p:cNvSpPr>
            <a:spLocks noChangeArrowheads="1"/>
          </p:cNvSpPr>
          <p:nvPr/>
        </p:nvSpPr>
        <p:spPr bwMode="ltGray">
          <a:xfrm>
            <a:off x="2879725" y="2676525"/>
            <a:ext cx="325438" cy="82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FF"/>
              </a:gs>
              <a:gs pos="100000">
                <a:srgbClr val="00008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Freeform 40"/>
          <p:cNvSpPr>
            <a:spLocks/>
          </p:cNvSpPr>
          <p:nvPr/>
        </p:nvSpPr>
        <p:spPr bwMode="ltGray">
          <a:xfrm>
            <a:off x="2790825" y="2165350"/>
            <a:ext cx="503238" cy="219075"/>
          </a:xfrm>
          <a:custGeom>
            <a:avLst/>
            <a:gdLst>
              <a:gd name="T0" fmla="*/ 2147483647 w 316"/>
              <a:gd name="T1" fmla="*/ 0 h 138"/>
              <a:gd name="T2" fmla="*/ 2147483647 w 316"/>
              <a:gd name="T3" fmla="*/ 2147483647 h 138"/>
              <a:gd name="T4" fmla="*/ 2147483647 w 316"/>
              <a:gd name="T5" fmla="*/ 2147483647 h 138"/>
              <a:gd name="T6" fmla="*/ 2147483647 w 316"/>
              <a:gd name="T7" fmla="*/ 2147483647 h 138"/>
              <a:gd name="T8" fmla="*/ 2147483647 w 316"/>
              <a:gd name="T9" fmla="*/ 2147483647 h 138"/>
              <a:gd name="T10" fmla="*/ 0 w 316"/>
              <a:gd name="T11" fmla="*/ 2147483647 h 138"/>
              <a:gd name="T12" fmla="*/ 2147483647 w 316"/>
              <a:gd name="T13" fmla="*/ 2147483647 h 138"/>
              <a:gd name="T14" fmla="*/ 2147483647 w 316"/>
              <a:gd name="T15" fmla="*/ 2147483647 h 138"/>
              <a:gd name="T16" fmla="*/ 2147483647 w 316"/>
              <a:gd name="T17" fmla="*/ 2147483647 h 138"/>
              <a:gd name="T18" fmla="*/ 2147483647 w 316"/>
              <a:gd name="T19" fmla="*/ 0 h 138"/>
              <a:gd name="T20" fmla="*/ 2147483647 w 316"/>
              <a:gd name="T21" fmla="*/ 0 h 1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6"/>
              <a:gd name="T34" fmla="*/ 0 h 138"/>
              <a:gd name="T35" fmla="*/ 316 w 316"/>
              <a:gd name="T36" fmla="*/ 138 h 1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6" h="138">
                <a:moveTo>
                  <a:pt x="161" y="0"/>
                </a:moveTo>
                <a:lnTo>
                  <a:pt x="227" y="6"/>
                </a:lnTo>
                <a:lnTo>
                  <a:pt x="275" y="36"/>
                </a:lnTo>
                <a:lnTo>
                  <a:pt x="304" y="78"/>
                </a:lnTo>
                <a:lnTo>
                  <a:pt x="316" y="138"/>
                </a:lnTo>
                <a:lnTo>
                  <a:pt x="0" y="138"/>
                </a:lnTo>
                <a:lnTo>
                  <a:pt x="11" y="78"/>
                </a:lnTo>
                <a:lnTo>
                  <a:pt x="47" y="36"/>
                </a:lnTo>
                <a:lnTo>
                  <a:pt x="95" y="6"/>
                </a:lnTo>
                <a:lnTo>
                  <a:pt x="161" y="0"/>
                </a:lnTo>
                <a:close/>
              </a:path>
            </a:pathLst>
          </a:custGeom>
          <a:gradFill rotWithShape="0">
            <a:gsLst>
              <a:gs pos="0">
                <a:srgbClr val="00008B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2743200" y="-457200"/>
            <a:ext cx="681038" cy="4948238"/>
            <a:chOff x="2804" y="316"/>
            <a:chExt cx="429" cy="3117"/>
          </a:xfrm>
        </p:grpSpPr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2804" y="316"/>
              <a:ext cx="429" cy="3117"/>
              <a:chOff x="2365" y="316"/>
              <a:chExt cx="429" cy="3117"/>
            </a:xfrm>
          </p:grpSpPr>
          <p:sp>
            <p:nvSpPr>
              <p:cNvPr id="6202" name="Freeform 56"/>
              <p:cNvSpPr>
                <a:spLocks/>
              </p:cNvSpPr>
              <p:nvPr/>
            </p:nvSpPr>
            <p:spPr bwMode="ltGray">
              <a:xfrm>
                <a:off x="2542" y="1857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FF"/>
                  </a:gs>
                  <a:gs pos="100000">
                    <a:srgbClr val="0000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3" name="Freeform 57"/>
              <p:cNvSpPr>
                <a:spLocks/>
              </p:cNvSpPr>
              <p:nvPr/>
            </p:nvSpPr>
            <p:spPr bwMode="ltGray">
              <a:xfrm flipH="1" flipV="1">
                <a:off x="2365" y="316"/>
                <a:ext cx="252" cy="1576"/>
              </a:xfrm>
              <a:custGeom>
                <a:avLst/>
                <a:gdLst>
                  <a:gd name="T0" fmla="*/ 252 w 252"/>
                  <a:gd name="T1" fmla="*/ 1576 h 1576"/>
                  <a:gd name="T2" fmla="*/ 0 w 252"/>
                  <a:gd name="T3" fmla="*/ 12 h 1576"/>
                  <a:gd name="T4" fmla="*/ 72 w 252"/>
                  <a:gd name="T5" fmla="*/ 0 h 1576"/>
                  <a:gd name="T6" fmla="*/ 252 w 252"/>
                  <a:gd name="T7" fmla="*/ 1576 h 15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"/>
                  <a:gd name="T13" fmla="*/ 0 h 1576"/>
                  <a:gd name="T14" fmla="*/ 252 w 252"/>
                  <a:gd name="T15" fmla="*/ 1576 h 15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" h="1576">
                    <a:moveTo>
                      <a:pt x="252" y="1576"/>
                    </a:moveTo>
                    <a:lnTo>
                      <a:pt x="0" y="12"/>
                    </a:lnTo>
                    <a:lnTo>
                      <a:pt x="72" y="0"/>
                    </a:lnTo>
                    <a:lnTo>
                      <a:pt x="252" y="15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01" name="Oval 58"/>
            <p:cNvSpPr>
              <a:spLocks noChangeArrowheads="1"/>
            </p:cNvSpPr>
            <p:nvPr/>
          </p:nvSpPr>
          <p:spPr bwMode="auto">
            <a:xfrm>
              <a:off x="2959" y="1814"/>
              <a:ext cx="120" cy="120"/>
            </a:xfrm>
            <a:prstGeom prst="ellipse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7" name="Text Box 63"/>
          <p:cNvSpPr txBox="1">
            <a:spLocks noChangeArrowheads="1"/>
          </p:cNvSpPr>
          <p:nvPr/>
        </p:nvSpPr>
        <p:spPr bwMode="auto">
          <a:xfrm>
            <a:off x="0" y="228600"/>
            <a:ext cx="3810000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 </a:t>
            </a:r>
            <a:endParaRPr lang="en-US" sz="2400" b="1">
              <a:sym typeface="Wingdings 3" pitchFamily="18" charset="2"/>
            </a:endParaRPr>
          </a:p>
        </p:txBody>
      </p:sp>
      <p:sp>
        <p:nvSpPr>
          <p:cNvPr id="127" name="Freeform 42"/>
          <p:cNvSpPr>
            <a:spLocks/>
          </p:cNvSpPr>
          <p:nvPr/>
        </p:nvSpPr>
        <p:spPr bwMode="ltGray">
          <a:xfrm rot="1082486">
            <a:off x="1531938" y="1754188"/>
            <a:ext cx="3048000" cy="533400"/>
          </a:xfrm>
          <a:custGeom>
            <a:avLst/>
            <a:gdLst>
              <a:gd name="T0" fmla="*/ 2147483647 w 2594"/>
              <a:gd name="T1" fmla="*/ 0 h 444"/>
              <a:gd name="T2" fmla="*/ 2147483647 w 2594"/>
              <a:gd name="T3" fmla="*/ 2147483647 h 444"/>
              <a:gd name="T4" fmla="*/ 2147483647 w 2594"/>
              <a:gd name="T5" fmla="*/ 2147483647 h 444"/>
              <a:gd name="T6" fmla="*/ 0 w 2594"/>
              <a:gd name="T7" fmla="*/ 2147483647 h 444"/>
              <a:gd name="T8" fmla="*/ 2147483647 w 2594"/>
              <a:gd name="T9" fmla="*/ 2147483647 h 444"/>
              <a:gd name="T10" fmla="*/ 2147483647 w 2594"/>
              <a:gd name="T11" fmla="*/ 2147483647 h 444"/>
              <a:gd name="T12" fmla="*/ 2147483647 w 2594"/>
              <a:gd name="T13" fmla="*/ 0 h 444"/>
              <a:gd name="T14" fmla="*/ 2147483647 w 2594"/>
              <a:gd name="T15" fmla="*/ 0 h 4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4"/>
              <a:gd name="T25" fmla="*/ 0 h 444"/>
              <a:gd name="T26" fmla="*/ 2594 w 2594"/>
              <a:gd name="T27" fmla="*/ 444 h 44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4" h="444">
                <a:moveTo>
                  <a:pt x="2577" y="0"/>
                </a:moveTo>
                <a:lnTo>
                  <a:pt x="2594" y="72"/>
                </a:lnTo>
                <a:lnTo>
                  <a:pt x="6" y="444"/>
                </a:lnTo>
                <a:lnTo>
                  <a:pt x="0" y="396"/>
                </a:lnTo>
                <a:lnTo>
                  <a:pt x="1225" y="96"/>
                </a:lnTo>
                <a:lnTo>
                  <a:pt x="1351" y="78"/>
                </a:lnTo>
                <a:lnTo>
                  <a:pt x="2577" y="0"/>
                </a:lnTo>
                <a:close/>
              </a:path>
            </a:pathLst>
          </a:custGeom>
          <a:gradFill rotWithShape="0">
            <a:gsLst>
              <a:gs pos="0">
                <a:srgbClr val="00004D"/>
              </a:gs>
              <a:gs pos="100000">
                <a:srgbClr val="0000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207"/>
          <p:cNvGrpSpPr>
            <a:grpSpLocks/>
          </p:cNvGrpSpPr>
          <p:nvPr/>
        </p:nvGrpSpPr>
        <p:grpSpPr bwMode="auto">
          <a:xfrm>
            <a:off x="992188" y="4665663"/>
            <a:ext cx="1290637" cy="479425"/>
            <a:chOff x="914400" y="4495800"/>
            <a:chExt cx="1290991" cy="478971"/>
          </a:xfrm>
        </p:grpSpPr>
        <p:grpSp>
          <p:nvGrpSpPr>
            <p:cNvPr id="7" name="Group 127"/>
            <p:cNvGrpSpPr>
              <a:grpSpLocks/>
            </p:cNvGrpSpPr>
            <p:nvPr/>
          </p:nvGrpSpPr>
          <p:grpSpPr bwMode="auto">
            <a:xfrm>
              <a:off x="1676400" y="4648200"/>
              <a:ext cx="528991" cy="326571"/>
              <a:chOff x="1752600" y="4876800"/>
              <a:chExt cx="528991" cy="326571"/>
            </a:xfrm>
          </p:grpSpPr>
          <p:sp>
            <p:nvSpPr>
              <p:cNvPr id="129" name="Oval 42"/>
              <p:cNvSpPr>
                <a:spLocks noChangeArrowheads="1"/>
              </p:cNvSpPr>
              <p:nvPr/>
            </p:nvSpPr>
            <p:spPr bwMode="auto">
              <a:xfrm>
                <a:off x="17526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/>
                  <a:t>O</a:t>
                </a:r>
              </a:p>
            </p:txBody>
          </p:sp>
          <p:sp>
            <p:nvSpPr>
              <p:cNvPr id="130" name="Oval 42"/>
              <p:cNvSpPr>
                <a:spLocks noChangeArrowheads="1"/>
              </p:cNvSpPr>
              <p:nvPr/>
            </p:nvSpPr>
            <p:spPr bwMode="auto">
              <a:xfrm>
                <a:off x="1981200" y="4876800"/>
                <a:ext cx="300391" cy="326571"/>
              </a:xfrm>
              <a:prstGeom prst="ellipse">
                <a:avLst/>
              </a:prstGeom>
              <a:gradFill rotWithShape="1">
                <a:gsLst>
                  <a:gs pos="0">
                    <a:srgbClr val="669900">
                      <a:gamma/>
                      <a:shade val="46275"/>
                      <a:invGamma/>
                    </a:srgbClr>
                  </a:gs>
                  <a:gs pos="50000">
                    <a:srgbClr val="669900">
                      <a:alpha val="98000"/>
                    </a:srgbClr>
                  </a:gs>
                  <a:gs pos="100000">
                    <a:srgbClr val="6699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/>
                  <a:t>O</a:t>
                </a:r>
              </a:p>
            </p:txBody>
          </p:sp>
        </p:grpSp>
        <p:sp>
          <p:nvSpPr>
            <p:cNvPr id="6193" name="Oval 45"/>
            <p:cNvSpPr>
              <a:spLocks noChangeArrowheads="1"/>
            </p:cNvSpPr>
            <p:nvPr/>
          </p:nvSpPr>
          <p:spPr bwMode="auto">
            <a:xfrm>
              <a:off x="914400" y="44958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grpSp>
        <p:nvGrpSpPr>
          <p:cNvPr id="8" name="Group 199"/>
          <p:cNvGrpSpPr>
            <a:grpSpLocks/>
          </p:cNvGrpSpPr>
          <p:nvPr/>
        </p:nvGrpSpPr>
        <p:grpSpPr bwMode="auto">
          <a:xfrm>
            <a:off x="838200" y="2532063"/>
            <a:ext cx="803274" cy="457200"/>
            <a:chOff x="760401" y="2438400"/>
            <a:chExt cx="803147" cy="457200"/>
          </a:xfrm>
        </p:grpSpPr>
        <p:sp>
          <p:nvSpPr>
            <p:cNvPr id="6190" name="Oval 45"/>
            <p:cNvSpPr>
              <a:spLocks noChangeArrowheads="1"/>
            </p:cNvSpPr>
            <p:nvPr/>
          </p:nvSpPr>
          <p:spPr bwMode="auto">
            <a:xfrm>
              <a:off x="1143000" y="24384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6191" name="Oval 45"/>
            <p:cNvSpPr>
              <a:spLocks noChangeArrowheads="1"/>
            </p:cNvSpPr>
            <p:nvPr/>
          </p:nvSpPr>
          <p:spPr bwMode="auto">
            <a:xfrm>
              <a:off x="760401" y="2438400"/>
              <a:ext cx="420549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</p:grpSp>
      <p:grpSp>
        <p:nvGrpSpPr>
          <p:cNvPr id="9" name="Group 206"/>
          <p:cNvGrpSpPr>
            <a:grpSpLocks/>
          </p:cNvGrpSpPr>
          <p:nvPr/>
        </p:nvGrpSpPr>
        <p:grpSpPr bwMode="auto">
          <a:xfrm>
            <a:off x="1754188" y="2590804"/>
            <a:ext cx="603402" cy="344488"/>
            <a:chOff x="1981200" y="2725531"/>
            <a:chExt cx="603806" cy="344240"/>
          </a:xfrm>
        </p:grpSpPr>
        <p:sp>
          <p:nvSpPr>
            <p:cNvPr id="202" name="Oval 42"/>
            <p:cNvSpPr>
              <a:spLocks noChangeArrowheads="1"/>
            </p:cNvSpPr>
            <p:nvPr/>
          </p:nvSpPr>
          <p:spPr bwMode="auto">
            <a:xfrm>
              <a:off x="1981200" y="2743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/>
                <a:t>O</a:t>
              </a:r>
            </a:p>
          </p:txBody>
        </p:sp>
        <p:sp>
          <p:nvSpPr>
            <p:cNvPr id="205" name="Oval 42"/>
            <p:cNvSpPr>
              <a:spLocks noChangeArrowheads="1"/>
            </p:cNvSpPr>
            <p:nvPr/>
          </p:nvSpPr>
          <p:spPr bwMode="auto">
            <a:xfrm>
              <a:off x="2284615" y="2725531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/>
                <a:t>O</a:t>
              </a:r>
            </a:p>
          </p:txBody>
        </p:sp>
      </p:grpSp>
      <p:grpSp>
        <p:nvGrpSpPr>
          <p:cNvPr id="10" name="Group 213"/>
          <p:cNvGrpSpPr>
            <a:grpSpLocks/>
          </p:cNvGrpSpPr>
          <p:nvPr/>
        </p:nvGrpSpPr>
        <p:grpSpPr bwMode="auto">
          <a:xfrm>
            <a:off x="3810000" y="5105400"/>
            <a:ext cx="1443038" cy="457200"/>
            <a:chOff x="3657600" y="4953000"/>
            <a:chExt cx="1443391" cy="457200"/>
          </a:xfrm>
        </p:grpSpPr>
        <p:sp>
          <p:nvSpPr>
            <p:cNvPr id="6164" name="Oval 45"/>
            <p:cNvSpPr>
              <a:spLocks noChangeArrowheads="1"/>
            </p:cNvSpPr>
            <p:nvPr/>
          </p:nvSpPr>
          <p:spPr bwMode="auto">
            <a:xfrm>
              <a:off x="38862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6165" name="Oval 45"/>
            <p:cNvSpPr>
              <a:spLocks noChangeArrowheads="1"/>
            </p:cNvSpPr>
            <p:nvPr/>
          </p:nvSpPr>
          <p:spPr bwMode="auto">
            <a:xfrm>
              <a:off x="4495800" y="4953000"/>
              <a:ext cx="420548" cy="457200"/>
            </a:xfrm>
            <a:prstGeom prst="ellipse">
              <a:avLst/>
            </a:prstGeom>
            <a:gradFill rotWithShape="1">
              <a:gsLst>
                <a:gs pos="0">
                  <a:srgbClr val="631809"/>
                </a:gs>
                <a:gs pos="50000">
                  <a:srgbClr val="D63414"/>
                </a:gs>
                <a:gs pos="100000">
                  <a:srgbClr val="63180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Al</a:t>
              </a:r>
            </a:p>
          </p:txBody>
        </p:sp>
        <p:sp>
          <p:nvSpPr>
            <p:cNvPr id="211" name="Oval 42"/>
            <p:cNvSpPr>
              <a:spLocks noChangeArrowheads="1"/>
            </p:cNvSpPr>
            <p:nvPr/>
          </p:nvSpPr>
          <p:spPr bwMode="auto">
            <a:xfrm>
              <a:off x="3657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/>
                <a:t>O</a:t>
              </a:r>
            </a:p>
          </p:txBody>
        </p:sp>
        <p:sp>
          <p:nvSpPr>
            <p:cNvPr id="212" name="Oval 42"/>
            <p:cNvSpPr>
              <a:spLocks noChangeArrowheads="1"/>
            </p:cNvSpPr>
            <p:nvPr/>
          </p:nvSpPr>
          <p:spPr bwMode="auto">
            <a:xfrm>
              <a:off x="42672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/>
                <a:t>O</a:t>
              </a:r>
            </a:p>
          </p:txBody>
        </p:sp>
        <p:sp>
          <p:nvSpPr>
            <p:cNvPr id="213" name="Oval 42"/>
            <p:cNvSpPr>
              <a:spLocks noChangeArrowheads="1"/>
            </p:cNvSpPr>
            <p:nvPr/>
          </p:nvSpPr>
          <p:spPr bwMode="auto">
            <a:xfrm>
              <a:off x="4800600" y="5029200"/>
              <a:ext cx="300391" cy="326571"/>
            </a:xfrm>
            <a:prstGeom prst="ellipse">
              <a:avLst/>
            </a:prstGeom>
            <a:gradFill rotWithShape="1">
              <a:gsLst>
                <a:gs pos="0">
                  <a:srgbClr val="669900">
                    <a:gamma/>
                    <a:shade val="46275"/>
                    <a:invGamma/>
                  </a:srgbClr>
                </a:gs>
                <a:gs pos="50000">
                  <a:srgbClr val="669900">
                    <a:alpha val="98000"/>
                  </a:srgbClr>
                </a:gs>
                <a:gs pos="100000">
                  <a:srgbClr val="66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/>
                <a:t>O</a:t>
              </a:r>
            </a:p>
          </p:txBody>
        </p:sp>
      </p:grpSp>
      <p:sp>
        <p:nvSpPr>
          <p:cNvPr id="6163" name="Line 15"/>
          <p:cNvSpPr>
            <a:spLocks noChangeShapeType="1"/>
          </p:cNvSpPr>
          <p:nvPr/>
        </p:nvSpPr>
        <p:spPr bwMode="auto">
          <a:xfrm>
            <a:off x="5105400" y="914400"/>
            <a:ext cx="6064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8" dur="3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556 L -0.00625 0.3888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1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8.59917E-7 L 0.00468 0.40938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0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694 L 0.00018 0.11373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00018 0.13078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809 L 0 -0.0927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L -0.00382 -0.0777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127" grpId="0" animBg="1"/>
      <p:bldP spid="61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j8+DQo8Y29uZmlndXJhdGlvbj4NCgk8Y29sb3JzPg0KCQk8dWljb2xvciBuYW1lPSJwcmltYXJ5IiB2YWx1ZT0iMHg2Rjg0ODgiLz4NCgkJPHVpY29sb3IgbmFtZT0iZ2xvdyIgdmFsdWU9IjB4MzVEMzM0Ii8+DQoJCTx1aWNvbG9yIG5hbWU9InRleHQiIHZhbHVlPSIweEZGRkZGRiIvPg0KCQk8dWljb2xvciBuYW1lPSJsaWdodCIgdmFsdWU9IjB4NEU1RDYwIi8+DQoJCTx1aWNvbG9yIG5hbWU9InNoYWRvdyIgdmFsdWU9IjB4MDAwMDAwIi8+DQoJCTx1aWNvbG9yIG5hbWU9ImJhY2tncm91bmQiIHZhbHVlPSIweDcyNzk3MSIvPg0KCTwvY29sb3JzPg0KCTxsYXlvdXQ+DQoJCTx1aXNob3cgbmFtZT0icHJlc2VudGF0aW9udGl0bGUiIHZhbHVlPSJ0cnVlIi8+DQoJCTx1aXNob3cgbmFtZT0icHJlc2VudGVycGhvdG8iIHZhbHVlPSJ0cnVlIi8+DQoJCTx1aXNob3cgbmFtZT0icHJlc2VudGVybmFtZSIgdmFsdWU9InRydWUiLz4NCgkJPHVpc2hvdyBuYW1lPSJwcmVzZW50ZXJ0aXRsZSIgdmFsdWU9InRydWUiLz4NCgkJPHVpc2hvdyBuYW1lPSJwcmVzZW50ZXJlbWFpbCIgdmFsdWU9InRydWUiLz4NCgkJPHVpc2hvdyBuYW1lPSJwcmVzZW50ZXJiaW8iIHZhbHVlPSJ0cnVlIi8+DQoJCTx1aXNob3cgbmFtZT0iY29tcGFueWxvZ28iIHZhbHVlPSJ0cnVlIi8+DQoJCTx1aXNob3cgbmFtZT0ic2lkZWJhciIgdmFsdWU9InRydWUiLz4NCgkJPHVpc2hvdyBuYW1lPSJvdXRsaW5lIiB2YWx1ZT0idHJ1ZSIvPg0KCQk8dWlzaG93IG5hbWU9InRodW1ibmFpbCIgdmFsdWU9InRydWUiLz4NCgkJPHVpc2hvdyBuYW1lPSJub3RlcyIgdmFsdWU9InRydWUiLz4NCgkJPHVpc2hvdyBuYW1lPSJzZWFyY2g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pbml0aWFsZGlzcGxheW1vZGVpc25vcm1hbCIgdmFsdWU9InRydWUiLz4NCgkJPHVpcmVwbGFjZSBuYW1lPSJsb2dvIiB2YWx1ZT0iIi8+DQoJCTx1aXJlcGxhY2UgbmFtZT0iYmdpbWFnZSIgdmFsdWU9IiIvPg0KCQk8dWlyZXBsYWNlIG5hbWU9ImluaXRpYWx0YWIiIHZhbHVlPSJvdXRsaW5lIi8+DQoJCTx1aXNob3cgbmFtZT0icXVpeiIgdmFsdWU9InRydWUiLz4NCgkJPHVpc2hvdyBuYW1lPSJhbHdheXNTY3J1bmNoIiB2YWx1ZT0iZmFsc2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U2hvdyBzaWRlYmFyIHRvIHBhcnRpY2lwYW50cyIvPg0KCQk8dWl0ZXh0IG5hbWU9IkRPQ1dSQVBfVElUTEUiIHZhbHVlPSJCcmVlemUgRmlsZSBBdHRhY2htZW50Ii8+DQoJCTx1aXRleHQgbmFtZT0iRE9DV1JBUF9NU0ciIHZhbHVlPSJTYXZlIHRvIE15IENvbXB1dGVyIi8+DQoJCTx1aXRleHQgbmFtZT0iRE9DV1JBUF9QUk9NUFQiIHZhbHVlPSJDbGljayB0byBEb3dubG9hZCIvPg0KCTwvbGFuZ3VhZ2U+DQoJPGxhbmd1YWdlIGlkPSJkZS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TE9BRElORyIgdmFsdWU9IkxhZGVuIi8+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+DQoJCTwhLS0gc3Vic3RpdHV0aW9uOiAlcyA9PSBzZWNvbmRzIHJlbWFpbmluZyAtLT4NCgkJPHVpdGV4dCBuYW1lPSJFTEFQU0VEIiB2YWx1ZT0iUmVzdGRhdWVyOiAlbSBNaW51dGVuICVzIFNla3VuZGVuIi8+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+DQoJCTx1aXRleHQgbmFtZT0iRElWSURFUkJUTl9USVRMRSIgdmFsdWU9InwiLz4NCgkJPHVpdGV4dCBuYW1lPSJDT05UQUNUQlROX1RJVExFIiB2YWx1ZT0iS29udGFrdCIvPg0KCQk8dWl0ZXh0IG5hbWU9IlRBQl9PVVRMSU5FIiB2YWx1ZT0iU3RydWt0dXIiLz4NCgkJPHVpdGV4dCBuYW1lPSJUQUJfVEhVTUIiIHZhbHVlPSJNaW5pYXR1ciIvPg0KCQk8dWl0ZXh0IG5hbWU9IlRBQl9OT1RFUyIgdmFsdWU9Ik5vdGl6ZW4iLz4NCgkJPHVpdGV4dCBuYW1lPSJUQUJfU0VBUkNIIiB2YWx1ZT0iU3VjaGVuIi8+DQoJCTx1aXRleHQgbmFtZT0iU0xJREVfSEVBRElORyIgdmFsdWU9IkZvbGllbnRpdGVsIi8+DQoJCTx1aXRleHQgbmFtZT0iRFVSQVRJT05fSEVBRElORyIgdmFsdWU9IkRhdWVyIi8+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+DQoJCTx1aXRleHQgbmFtZT0iU0xJREVfTk9URVMiIHZhbHVlPSJGb2xpZW5ub3RpemVu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EZW4gVGVpbG5laG1lcm4gZGllIFNlaXRlbmxlaXN0ZSBhbnplaWdlbiIvPg0KCQk8dWl0ZXh0IG5hbWU9IkRPQ1dSQVBfVElUTEUiIHZhbHVlPSJCcmVlemUtQW5oYW5nIi8+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U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T1VUTElORSIgdmFsdWU9IlBsYW4iLz4NCgkJPHVpdGV4dCBuYW1lPSJUQUJfVEhVTUIiIHZhbHVlPSIgTWluaWF0dXJlIi8+DQoJCTx1aXRleHQgbmFtZT0iVEFCX05PVEVTIiB2YWx1ZT0iTm90ZXMiLz4NCgkJPHVpdGV4dCBuYW1lPSJUQUJfU0VBUkNIIiB2YWx1ZT0iIENoZXJjaGVyIi8+DQoJCTx1aXRleHQgbmFtZT0iU0xJREVfSEVBRElORyIgdmFsdWU9IlRpdHJlIGRlIGxhIGRpYXBvc2l0aXZlIi8+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+DQoJCTx1aXRleHQgbmFtZT0iQVRUQUNITkFNRV9IRUFESU5HIiB2YWx1ZT0iTm9tIGRlIGZpY2hpZXIiLz4NCgkJPHVpdGV4dCBuYW1lPSJBVFRBQ0hTSVpFX0hFQURJTkciIHZhbHVlPSJUYWlsbGUiLz4NCgkJPHVpdGV4dCBuYW1lPSJTTElERV9OT1RFUyIgdmFsdWU9Ik5vdG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CTx1aXRleHQgbmFtZT0iRE9DV1JBUF9USVRMRSIgdmFsdWU9IlBpw6hjZSBqb2ludGUgQnJlZXpl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OCteOCpOODieODkOODvOOCkuWPguWKoOiAheOBq+imi+OBm+OCiyIvPg0KCQk8dWl0ZXh0IG5hbWU9IkRPQ1dSQVBfVElUTEUiIHZhbHVlPSJCcmVlemU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LssLjsl6zsnpDsl5Dqsowg7IS466GcIOunieuMgCDrs7TsnbTquLAiLz4NCgkJPHVpdGV4dCBuYW1lPSJET0NXUkFQX1RJVExFIiB2YWx1ZT0iQnJlZXplIO2MjOydvCDssqjrtoAiLz4NCgkJPHVpdGV4dCBuYW1lPSJET0NXUkFQX01TRyIgdmFsdWU9IuuCtCDsu7Ttk6jthLDsl5Ag7KCA7J6lIi8+DQoJCTx1aXRleHQgbmFtZT0iRE9DV1JBUF9QUk9NUFQiIHZhbHVlPSLtgbTrpq3tlZjsl6wg64uk7Jq066Gc65OcIi8+DQoJPC9sYW5ndWFnZT4NCjwvY29uZmlndXJhdGlvbj4NCiA="/>
  <p:tag name="MMPROD_NEXTUNIQUEID" val="10009"/>
  <p:tag name="MMPROD_UIDATA" val="&lt;database version=&quot;7.0&quot;&gt;&lt;object type=&quot;1&quot; unique_id=&quot;10001&quot;&gt;&lt;property id=&quot;20141&quot; value=&quot;PHUONG TRINH HOA HOC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3&quot; value=&quot;-1&quot;/&gt;&lt;property id=&quot;20224&quot; value=&quot;D:\TUAN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4&quot; unique_id=&quot;10004&quot;&gt;&lt;/object&gt;&lt;object type=&quot;2&quot; unique_id=&quot;10005&quot;&gt;&lt;object type=&quot;3&quot; unique_id=&quot;10009&quot;&gt;&lt;property id=&quot;20148&quot; value=&quot;5&quot;/&gt;&lt;property id=&quot;20300&quot; value=&quot;Slide 2&quot;/&gt;&lt;property id=&quot;20303&quot; value=&quot;-1&quot;/&gt;&lt;property id=&quot;20307&quot; value=&quot;260&quot;/&gt;&lt;property id=&quot;20309&quot; value=&quot;-1&quot;/&gt;&lt;/object&gt;&lt;object type=&quot;3&quot; unique_id=&quot;10012&quot;&gt;&lt;property id=&quot;20148&quot; value=&quot;5&quot;/&gt;&lt;property id=&quot;20300&quot; value=&quot;Slide 6&quot;/&gt;&lt;property id=&quot;20303&quot; value=&quot;-1&quot;/&gt;&lt;property id=&quot;20307&quot; value=&quot;295&quot;/&gt;&lt;property id=&quot;20309&quot; value=&quot;-1&quot;/&gt;&lt;/object&gt;&lt;object type=&quot;3&quot; unique_id=&quot;10013&quot;&gt;&lt;property id=&quot;20148&quot; value=&quot;5&quot;/&gt;&lt;property id=&quot;20300&quot; value=&quot;Slide 7&quot;/&gt;&lt;property id=&quot;20303&quot; value=&quot;-1&quot;/&gt;&lt;property id=&quot;20307&quot; value=&quot;271&quot;/&gt;&lt;property id=&quot;20309&quot; value=&quot;-1&quot;/&gt;&lt;/object&gt;&lt;object type=&quot;3&quot; unique_id=&quot;10014&quot;&gt;&lt;property id=&quot;20148&quot; value=&quot;5&quot;/&gt;&lt;property id=&quot;20300&quot; value=&quot;Slide 8&quot;/&gt;&lt;property id=&quot;20303&quot; value=&quot;-1&quot;/&gt;&lt;property id=&quot;20307&quot; value=&quot;274&quot;/&gt;&lt;property id=&quot;20309&quot; value=&quot;-1&quot;/&gt;&lt;/object&gt;&lt;object type=&quot;3&quot; unique_id=&quot;10015&quot;&gt;&lt;property id=&quot;20148&quot; value=&quot;5&quot;/&gt;&lt;property id=&quot;20300&quot; value=&quot;Slide 9&quot;/&gt;&lt;property id=&quot;20303&quot; value=&quot;-1&quot;/&gt;&lt;property id=&quot;20307&quot; value=&quot;273&quot;/&gt;&lt;property id=&quot;20309&quot; value=&quot;-1&quot;/&gt;&lt;/object&gt;&lt;object type=&quot;3&quot; unique_id=&quot;10016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017&quot;&gt;&lt;property id=&quot;20148&quot; value=&quot;5&quot;/&gt;&lt;property id=&quot;20300&quot; value=&quot;Slide 11&quot;/&gt;&lt;property id=&quot;20303&quot; value=&quot;-1&quot;/&gt;&lt;property id=&quot;20307&quot; value=&quot;256&quot;/&gt;&lt;property id=&quot;20309&quot; value=&quot;-1&quot;/&gt;&lt;/object&gt;&lt;object type=&quot;3&quot; unique_id=&quot;10018&quot;&gt;&lt;property id=&quot;20148&quot; value=&quot;5&quot;/&gt;&lt;property id=&quot;20300&quot; value=&quot;Slide 12&quot;/&gt;&lt;property id=&quot;20303&quot; value=&quot;-1&quot;/&gt;&lt;property id=&quot;20307&quot; value=&quot;264&quot;/&gt;&lt;property id=&quot;20309&quot; value=&quot;-1&quot;/&gt;&lt;/object&gt;&lt;object type=&quot;3&quot; unique_id=&quot;10020&quot;&gt;&lt;property id=&quot;20148&quot; value=&quot;5&quot;/&gt;&lt;property id=&quot;20300&quot; value=&quot;Slide 13&quot;/&gt;&lt;property id=&quot;20303&quot; value=&quot;-1&quot;/&gt;&lt;property id=&quot;20307&quot; value=&quot;266&quot;/&gt;&lt;property id=&quot;20309&quot; value=&quot;-1&quot;/&gt;&lt;/object&gt;&lt;object type=&quot;3&quot; unique_id=&quot;10021&quot;&gt;&lt;property id=&quot;20148&quot; value=&quot;5&quot;/&gt;&lt;property id=&quot;20300&quot; value=&quot;Slide 14&quot;/&gt;&lt;property id=&quot;20303&quot; value=&quot;-1&quot;/&gt;&lt;property id=&quot;20307&quot; value=&quot;305&quot;/&gt;&lt;property id=&quot;20309&quot; value=&quot;-1&quot;/&gt;&lt;/object&gt;&lt;object type=&quot;3&quot; unique_id=&quot;10023&quot;&gt;&lt;property id=&quot;20148&quot; value=&quot;5&quot;/&gt;&lt;property id=&quot;20300&quot; value=&quot;Slide 15&quot;/&gt;&lt;property id=&quot;20303&quot; value=&quot;-1&quot;/&gt;&lt;property id=&quot;20307&quot; value=&quot;304&quot;/&gt;&lt;property id=&quot;20309&quot; value=&quot;-1&quot;/&gt;&lt;/object&gt;&lt;object type=&quot;3&quot; unique_id=&quot;10027&quot;&gt;&lt;property id=&quot;20148&quot; value=&quot;5&quot;/&gt;&lt;property id=&quot;20300&quot; value=&quot;Slide 18&quot;/&gt;&lt;property id=&quot;20303&quot; value=&quot;-1&quot;/&gt;&lt;property id=&quot;20307&quot; value=&quot;269&quot;/&gt;&lt;property id=&quot;20309&quot; value=&quot;-1&quot;/&gt;&lt;/object&gt;&lt;object type=&quot;3&quot; unique_id=&quot;10038&quot;&gt;&lt;property id=&quot;20148&quot; value=&quot;5&quot;/&gt;&lt;property id=&quot;20300&quot; value=&quot;Slide 1 - &amp;quot;                     KIỂM TRA BÀI CŨ :&amp;#x0D;&amp;#x0A; Nêu định luật bảo toàn khối lượng ? Áp dụng vào làm bài tập: &amp;#x0D;&amp;#x0A;  Đốt cháy &quot;/&gt;&lt;property id=&quot;20307&quot; value=&quot;313&quot;/&gt;&lt;/object&gt;&lt;object type=&quot;3&quot; unique_id=&quot;10039&quot;&gt;&lt;property id=&quot;20148&quot; value=&quot;5&quot;/&gt;&lt;property id=&quot;20300&quot; value=&quot;Slide 3&quot;/&gt;&lt;property id=&quot;20307&quot; value=&quot;314&quot;/&gt;&lt;/object&gt;&lt;object type=&quot;3&quot; unique_id=&quot;10040&quot;&gt;&lt;property id=&quot;20148&quot; value=&quot;5&quot;/&gt;&lt;property id=&quot;20300&quot; value=&quot;Slide 4&quot;/&gt;&lt;property id=&quot;20307&quot; value=&quot;317&quot;/&gt;&lt;/object&gt;&lt;object type=&quot;3&quot; unique_id=&quot;10041&quot;&gt;&lt;property id=&quot;20148&quot; value=&quot;5&quot;/&gt;&lt;property id=&quot;20300&quot; value=&quot;Slide 5&quot;/&gt;&lt;property id=&quot;20307&quot; value=&quot;316&quot;/&gt;&lt;/object&gt;&lt;object type=&quot;3&quot; unique_id=&quot;10042&quot;&gt;&lt;property id=&quot;20148&quot; value=&quot;5&quot;/&gt;&lt;property id=&quot;20300&quot; value=&quot;Slide 16&quot;/&gt;&lt;property id=&quot;20307&quot; value=&quot;310&quot;/&gt;&lt;/object&gt;&lt;object type=&quot;3&quot; unique_id=&quot;10045&quot;&gt;&lt;property id=&quot;20148&quot; value=&quot;5&quot;/&gt;&lt;property id=&quot;20300&quot; value=&quot;Slide 17&quot;/&gt;&lt;property id=&quot;20307&quot; value=&quot;319&quot;/&gt;&lt;/object&gt;&lt;object type=&quot;3&quot; unique_id=&quot;10046&quot;&gt;&lt;property id=&quot;20148&quot; value=&quot;5&quot;/&gt;&lt;property id=&quot;20300&quot; value=&quot;Slide 19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4405</TotalTime>
  <Words>482</Words>
  <Application>Microsoft Office PowerPoint</Application>
  <PresentationFormat>On-screen Show (4:3)</PresentationFormat>
  <Paragraphs>157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.VnTime</vt:lpstr>
      <vt:lpstr>Arial</vt:lpstr>
      <vt:lpstr>Arial Black</vt:lpstr>
      <vt:lpstr>Calibri</vt:lpstr>
      <vt:lpstr>Times New Roman</vt:lpstr>
      <vt:lpstr>VNI-Times</vt:lpstr>
      <vt:lpstr>Wingdings</vt:lpstr>
      <vt:lpstr>Wingdings 3</vt:lpstr>
      <vt:lpstr>Default Design</vt:lpstr>
      <vt:lpstr>TRƯỜNG THCS NGỌC HỒI</vt:lpstr>
      <vt:lpstr> THÍ NGHIỆM 1: ĐỐT LƯU HUỲNH TRÊN NGỌN LỬA ĐÈN CỒN</vt:lpstr>
      <vt:lpstr> THÍ NGHIỆM 2: RẮC BỘT NHÔM TRÊN NGỌN LỬA ĐÈN CỒN</vt:lpstr>
      <vt:lpstr>Al   + O2           Al2O3</vt:lpstr>
      <vt:lpstr>PowerPoint Presentation</vt:lpstr>
      <vt:lpstr>Al   + O2           Al2O3</vt:lpstr>
      <vt:lpstr>4Al   +    3 O2               2 Al2O3</vt:lpstr>
      <vt:lpstr>2Al   +    3 O2           2 Al2O3</vt:lpstr>
      <vt:lpstr>3Al   +    2 O2               Al2O3</vt:lpstr>
      <vt:lpstr>3Al   +    2 O2               3 Al2O3</vt:lpstr>
      <vt:lpstr>2Al   +     O2           Al2O3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Thanh Nhan 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Tnec</dc:creator>
  <cp:lastModifiedBy>Admin</cp:lastModifiedBy>
  <cp:revision>395</cp:revision>
  <dcterms:created xsi:type="dcterms:W3CDTF">2005-02-05T06:46:29Z</dcterms:created>
  <dcterms:modified xsi:type="dcterms:W3CDTF">2016-11-06T14:08:29Z</dcterms:modified>
</cp:coreProperties>
</file>